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9"/>
  </p:notesMasterIdLst>
  <p:handoutMasterIdLst>
    <p:handoutMasterId r:id="rId110"/>
  </p:handoutMasterIdLst>
  <p:sldIdLst>
    <p:sldId id="262" r:id="rId2"/>
    <p:sldId id="410" r:id="rId3"/>
    <p:sldId id="263" r:id="rId4"/>
    <p:sldId id="283" r:id="rId5"/>
    <p:sldId id="273" r:id="rId6"/>
    <p:sldId id="284" r:id="rId7"/>
    <p:sldId id="265" r:id="rId8"/>
    <p:sldId id="386" r:id="rId9"/>
    <p:sldId id="387" r:id="rId10"/>
    <p:sldId id="264" r:id="rId11"/>
    <p:sldId id="388" r:id="rId12"/>
    <p:sldId id="409" r:id="rId13"/>
    <p:sldId id="261" r:id="rId14"/>
    <p:sldId id="287" r:id="rId15"/>
    <p:sldId id="288" r:id="rId16"/>
    <p:sldId id="389" r:id="rId17"/>
    <p:sldId id="390" r:id="rId18"/>
    <p:sldId id="290" r:id="rId19"/>
    <p:sldId id="291" r:id="rId20"/>
    <p:sldId id="408" r:id="rId21"/>
    <p:sldId id="292" r:id="rId22"/>
    <p:sldId id="391" r:id="rId23"/>
    <p:sldId id="392" r:id="rId24"/>
    <p:sldId id="293" r:id="rId25"/>
    <p:sldId id="294" r:id="rId26"/>
    <p:sldId id="298" r:id="rId27"/>
    <p:sldId id="348" r:id="rId28"/>
    <p:sldId id="299" r:id="rId29"/>
    <p:sldId id="303" r:id="rId30"/>
    <p:sldId id="304" r:id="rId31"/>
    <p:sldId id="300" r:id="rId32"/>
    <p:sldId id="301" r:id="rId33"/>
    <p:sldId id="327" r:id="rId34"/>
    <p:sldId id="318" r:id="rId35"/>
    <p:sldId id="324" r:id="rId36"/>
    <p:sldId id="319" r:id="rId37"/>
    <p:sldId id="325" r:id="rId38"/>
    <p:sldId id="320" r:id="rId39"/>
    <p:sldId id="326" r:id="rId40"/>
    <p:sldId id="336" r:id="rId41"/>
    <p:sldId id="328" r:id="rId42"/>
    <p:sldId id="329" r:id="rId43"/>
    <p:sldId id="330" r:id="rId44"/>
    <p:sldId id="331" r:id="rId45"/>
    <p:sldId id="332" r:id="rId46"/>
    <p:sldId id="365" r:id="rId47"/>
    <p:sldId id="393" r:id="rId48"/>
    <p:sldId id="407" r:id="rId49"/>
    <p:sldId id="404" r:id="rId50"/>
    <p:sldId id="405" r:id="rId51"/>
    <p:sldId id="310" r:id="rId52"/>
    <p:sldId id="313" r:id="rId53"/>
    <p:sldId id="312" r:id="rId54"/>
    <p:sldId id="333" r:id="rId55"/>
    <p:sldId id="334" r:id="rId56"/>
    <p:sldId id="335" r:id="rId57"/>
    <p:sldId id="308" r:id="rId58"/>
    <p:sldId id="311" r:id="rId59"/>
    <p:sldId id="309" r:id="rId60"/>
    <p:sldId id="302" r:id="rId61"/>
    <p:sldId id="338" r:id="rId62"/>
    <p:sldId id="406" r:id="rId63"/>
    <p:sldId id="368" r:id="rId64"/>
    <p:sldId id="369" r:id="rId65"/>
    <p:sldId id="305" r:id="rId66"/>
    <p:sldId id="314" r:id="rId67"/>
    <p:sldId id="315" r:id="rId68"/>
    <p:sldId id="316" r:id="rId69"/>
    <p:sldId id="323" r:id="rId70"/>
    <p:sldId id="317" r:id="rId71"/>
    <p:sldId id="358" r:id="rId72"/>
    <p:sldId id="270" r:id="rId73"/>
    <p:sldId id="339" r:id="rId74"/>
    <p:sldId id="361" r:id="rId75"/>
    <p:sldId id="362" r:id="rId76"/>
    <p:sldId id="357" r:id="rId77"/>
    <p:sldId id="363" r:id="rId78"/>
    <p:sldId id="355" r:id="rId79"/>
    <p:sldId id="356" r:id="rId80"/>
    <p:sldId id="364" r:id="rId81"/>
    <p:sldId id="379" r:id="rId82"/>
    <p:sldId id="381" r:id="rId83"/>
    <p:sldId id="382" r:id="rId84"/>
    <p:sldId id="383" r:id="rId85"/>
    <p:sldId id="400" r:id="rId86"/>
    <p:sldId id="403" r:id="rId87"/>
    <p:sldId id="402" r:id="rId88"/>
    <p:sldId id="401" r:id="rId89"/>
    <p:sldId id="394" r:id="rId90"/>
    <p:sldId id="395" r:id="rId91"/>
    <p:sldId id="396" r:id="rId92"/>
    <p:sldId id="397" r:id="rId93"/>
    <p:sldId id="398" r:id="rId94"/>
    <p:sldId id="399" r:id="rId95"/>
    <p:sldId id="342" r:id="rId96"/>
    <p:sldId id="344" r:id="rId97"/>
    <p:sldId id="343" r:id="rId98"/>
    <p:sldId id="375" r:id="rId99"/>
    <p:sldId id="377" r:id="rId100"/>
    <p:sldId id="378" r:id="rId101"/>
    <p:sldId id="351" r:id="rId102"/>
    <p:sldId id="353" r:id="rId103"/>
    <p:sldId id="352" r:id="rId104"/>
    <p:sldId id="258" r:id="rId105"/>
    <p:sldId id="411" r:id="rId106"/>
    <p:sldId id="268" r:id="rId107"/>
    <p:sldId id="266" r:id="rId10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1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1BE9"/>
    <a:srgbClr val="525250"/>
    <a:srgbClr val="878785"/>
    <a:srgbClr val="232524"/>
    <a:srgbClr val="020202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505E3EF-67EA-436B-97B2-0124C06EBD24}" styleName="보통 스타일 4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553" autoAdjust="0"/>
    <p:restoredTop sz="95283" autoAdjust="0"/>
  </p:normalViewPr>
  <p:slideViewPr>
    <p:cSldViewPr snapToGrid="0" showGuides="1">
      <p:cViewPr>
        <p:scale>
          <a:sx n="100" d="100"/>
          <a:sy n="100" d="100"/>
        </p:scale>
        <p:origin x="1164" y="26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44" d="100"/>
          <a:sy n="44" d="100"/>
        </p:scale>
        <p:origin x="2772" y="2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presProps" Target="presProp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viewProps" Target="view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notesMaster" Target="notesMasters/notesMaster1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handoutMaster" Target="handoutMasters/handoutMaster1.xml"/><Relationship Id="rId115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47BA2526-F2FD-852D-6A6D-E604C3FEDCA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CEFDD2E-5054-1308-DEA0-FA9E02FB4FE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52D9E1-4C8F-40AF-A670-B7CE4DE36E25}" type="datetimeFigureOut">
              <a:rPr lang="ko-KR" altLang="en-US" smtClean="0"/>
              <a:t>2024-07-25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B3ABD59-47B2-E9EC-CD77-A2DD0EFAA54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A1FA690-D415-A630-1919-9C193B2CB38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CE2C6A-89D1-46B2-B003-E05D83B504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256403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75368B-AA70-4E3E-B49C-D9AEED05595B}" type="datetimeFigureOut">
              <a:rPr lang="ko-KR" altLang="en-US" smtClean="0"/>
              <a:t>2024-07-25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5F2239-0C06-4B7E-ADF9-143FA8771D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37072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5F2239-0C06-4B7E-ADF9-143FA8771D03}" type="slidenum">
              <a:rPr lang="ko-KR" altLang="en-US" smtClean="0"/>
              <a:t>94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8469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88EB25-E286-438C-1421-A110DC8CB7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4741408-E947-E1E6-4050-238E230F34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4956D15-F7AE-CF63-3116-A9B6637267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2024-07-25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783F072-99F6-428E-2705-D466201382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37102CD-BB7F-0EA1-2A92-C3F9392B5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33011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44FCE0-AB1B-6A8C-EA60-683080EEE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B38FEE8-2106-F9AF-5BDF-5422797F21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6F2474D-C995-E580-80CB-90DD3F6CF7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EF59263-87B8-2F19-8A62-550D6FD3F6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2024-07-25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A66E237-6083-4DBF-06CB-882458C7C1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EE778F2-CF74-D0F2-70FB-200CDF6D9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70904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920EB1-1FF2-665C-573E-2747A778A1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9D2C28E-02C8-A686-F12F-B03A6F8CE2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D4176C8-47EB-026D-5448-E405A1F553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2024-07-25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C069171-EE02-9F55-3974-512FEAC7C0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5DA098-9B81-2F70-627F-AD0CF23F1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4099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D3C316D-1BF4-A41C-EBF5-DD8028244BF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07C1B56-13EB-30F0-ADD2-5E803539DA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CD26D6D-0050-E804-FD67-8FE3411F97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2024-07-25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B6A7BDA-645E-D0E5-049E-8905CC6023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AB57EB9-7159-CDE3-53D1-842BF8C110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3391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31E5C7-84F4-F0F8-2951-F9AE3B441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9F389E8-1842-3E2C-E6D6-12FACFB990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E983328-87F6-7C07-34E9-6B4A49FA69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2024-07-25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B459F6F-F05A-EE61-3B00-FE82323A5C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885F739-5BC1-ACCC-3C9B-DD73A28C3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69082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415D84-7CE6-A0F2-0667-EA57BC1A8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43F5A78-3A12-277A-3B43-8E01B7F983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52039BD-DD18-4C38-B2A6-A02B17E64F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2024-07-25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FCB4C60-31DF-3484-1F73-1956906597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8CF9395-0DE1-03D3-B512-1CE8F98CA3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05946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CBA161-38CA-38CC-C357-24AD11793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25A4A82-8F0A-EE4A-817C-91D26F8D67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3F0A65B-CA04-4AE1-F03D-674E69185B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FD69A26-C9A9-13FB-875D-7B1BC9452E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2024-07-25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D8B5187-8852-69F8-ABD5-3577201D5E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BEB0464-ABC1-C45F-9EA0-DB1445096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21981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09D0E9-13D2-74D3-E665-5F991C39D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AC26A17-35F7-99D9-7366-FAB0FF979E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966BE31-FFDA-2967-379C-DDA2A9A89C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0019151-F5B5-D720-CD42-1CE167948D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D8644F0-EE76-25AC-2A73-9320DBC97C4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337B10A-CBE2-B609-9C9C-86A55497EE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2024-07-25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47CC141-4A2B-0C15-F49E-0F79740C8E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5278A82-8291-42D8-B73F-D9718EC888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46730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CCE1E1-3B1B-3D06-2E24-7C8EBA3AA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CAAF925-6A01-E805-01C1-FC78390E04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2024-07-25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7B0ADF6-EEE8-92C0-3CF6-F4EB3D5BFB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442ABBB-90BB-0811-6DCC-6BCCB4956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10949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D629CB2-0568-42AB-2325-3FADD32A3D92}"/>
              </a:ext>
            </a:extLst>
          </p:cNvPr>
          <p:cNvSpPr txBox="1"/>
          <p:nvPr userDrawn="1"/>
        </p:nvSpPr>
        <p:spPr>
          <a:xfrm>
            <a:off x="9998245" y="6578779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43DFE36-682F-DC09-A724-559670CC7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2024-07-25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6501934-2926-874B-AE09-F1DF0352AD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254AE85-15A8-DE3E-7F7F-BB026FA5B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1204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D629CB2-0568-42AB-2325-3FADD32A3D92}"/>
              </a:ext>
            </a:extLst>
          </p:cNvPr>
          <p:cNvSpPr txBox="1"/>
          <p:nvPr userDrawn="1"/>
        </p:nvSpPr>
        <p:spPr>
          <a:xfrm>
            <a:off x="9998245" y="6578779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43DFE36-682F-DC09-A724-559670CC7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2024-07-25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6501934-2926-874B-AE09-F1DF0352AD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254AE85-15A8-DE3E-7F7F-BB026FA5B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65154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F5F8B4-FA61-C5A4-6E1F-4E42091CD6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C9D5B68-CAE9-59CF-5324-85F6082C97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8B5C652-671D-AC53-8BEB-0C3C4321B0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746E39F-5AB2-1E56-0DC1-B87E6EC7BF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2024-07-25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649DBDF-B085-A51E-B9A7-310E65BE40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9BA9306-8403-D7F0-1F8E-531334FFE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2003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8455501-8D4C-C454-7554-BBCD90CF6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C582C2C-5145-E9BF-E4DC-8FCE36A8FC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ED905A9-9F08-C368-5AEE-782CD014C4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B78194-196C-4BEC-8F2E-7F6F76550B38}" type="datetimeFigureOut">
              <a:rPr lang="ko-KR" altLang="en-US" smtClean="0"/>
              <a:t>2024-07-25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0513B54-3333-3C70-7D9F-2FD2E8D9C5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1640ACF-B050-E361-5CE3-AA35524CC0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72127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8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4.png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18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020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53075D7-F72A-3360-ABF1-19D668F9FA8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88542" y="691375"/>
            <a:ext cx="3814915" cy="432667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013BA35-2A37-C1B1-05B0-B91C045B3C0D}"/>
              </a:ext>
            </a:extLst>
          </p:cNvPr>
          <p:cNvSpPr txBox="1"/>
          <p:nvPr/>
        </p:nvSpPr>
        <p:spPr>
          <a:xfrm>
            <a:off x="3134997" y="5207618"/>
            <a:ext cx="592200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MuseLab</a:t>
            </a:r>
            <a:endParaRPr lang="en-US" altLang="ko-KR" sz="40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조 </a:t>
            </a:r>
            <a:r>
              <a:rPr lang="en-US" altLang="ko-KR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(String) </a:t>
            </a:r>
            <a:r>
              <a:rPr lang="ko-KR" altLang="en-US" sz="2000" b="1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김희구</a:t>
            </a:r>
            <a:r>
              <a:rPr lang="en-US" altLang="ko-KR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조장</a:t>
            </a:r>
            <a:r>
              <a:rPr lang="en-US" altLang="ko-KR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), </a:t>
            </a:r>
            <a:r>
              <a:rPr lang="ko-KR" altLang="en-US" sz="2000" b="1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신호연</a:t>
            </a:r>
            <a:r>
              <a:rPr lang="en-US" altLang="ko-KR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b="1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유성문</a:t>
            </a:r>
            <a:r>
              <a:rPr lang="en-US" altLang="ko-KR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강가연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761B3E-553E-1202-601E-370C7B42E2D5}"/>
              </a:ext>
            </a:extLst>
          </p:cNvPr>
          <p:cNvSpPr txBox="1"/>
          <p:nvPr/>
        </p:nvSpPr>
        <p:spPr>
          <a:xfrm>
            <a:off x="9998245" y="6578779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06308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화이트이(가) 표시된 사진&#10;&#10;자동 생성된 설명">
            <a:extLst>
              <a:ext uri="{FF2B5EF4-FFF2-40B4-BE49-F238E27FC236}">
                <a16:creationId xmlns:a16="http://schemas.microsoft.com/office/drawing/2014/main" id="{12A3988B-A791-F724-20EF-5237741BB79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7727" y="0"/>
            <a:ext cx="6114274" cy="6858000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FEB64DA2-CF28-1300-D1BE-BC4B0C612574}"/>
              </a:ext>
            </a:extLst>
          </p:cNvPr>
          <p:cNvCxnSpPr>
            <a:cxnSpLocks/>
          </p:cNvCxnSpPr>
          <p:nvPr/>
        </p:nvCxnSpPr>
        <p:spPr>
          <a:xfrm>
            <a:off x="737937" y="2570356"/>
            <a:ext cx="5358063" cy="0"/>
          </a:xfrm>
          <a:prstGeom prst="line">
            <a:avLst/>
          </a:prstGeom>
          <a:ln w="190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781F4A5-59A2-D820-926B-445ABCFE9532}"/>
              </a:ext>
            </a:extLst>
          </p:cNvPr>
          <p:cNvSpPr txBox="1"/>
          <p:nvPr/>
        </p:nvSpPr>
        <p:spPr>
          <a:xfrm>
            <a:off x="737937" y="2805317"/>
            <a:ext cx="10406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Part 3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F4F531-38B8-8BAB-F0A9-99183AE094EA}"/>
              </a:ext>
            </a:extLst>
          </p:cNvPr>
          <p:cNvSpPr txBox="1"/>
          <p:nvPr/>
        </p:nvSpPr>
        <p:spPr>
          <a:xfrm>
            <a:off x="1735326" y="2805317"/>
            <a:ext cx="31838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화면설명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D2473C-2443-64D6-1957-E73B3B85116A}"/>
              </a:ext>
            </a:extLst>
          </p:cNvPr>
          <p:cNvSpPr txBox="1"/>
          <p:nvPr/>
        </p:nvSpPr>
        <p:spPr>
          <a:xfrm>
            <a:off x="9998245" y="6578779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242048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47697560-7EE3-4A4E-ACC2-B2455E1B71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8" y="1360547"/>
            <a:ext cx="5400000" cy="3037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608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3-2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0C1E144B-D785-4626-9BAA-6BBC8934D2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4804784"/>
              </p:ext>
            </p:extLst>
          </p:nvPr>
        </p:nvGraphicFramePr>
        <p:xfrm>
          <a:off x="6389463" y="1360547"/>
          <a:ext cx="5540076" cy="37529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698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수정 버튼클릭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adminOperationForm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운영참여 글쓰기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으로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삭제 버튼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해당 공지사항 삭제 여부 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알림창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팝업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삭제 시 </a:t>
                      </a:r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adminOperation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운영참여 메인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으로 이동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0357939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목록 버튼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adminOperation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운영참여 메인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으로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3351181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댓글 입력 후 작성 버튼 클릭 시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해당 게시물에 대한 댓글 업로드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내용이 입력되어 있지 않다면 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알림창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출력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9742069"/>
                  </a:ext>
                </a:extLst>
              </a:tr>
            </a:tbl>
          </a:graphicData>
        </a:graphic>
      </p:graphicFrame>
      <p:sp>
        <p:nvSpPr>
          <p:cNvPr id="11" name="순서도: 연결자 10">
            <a:extLst>
              <a:ext uri="{FF2B5EF4-FFF2-40B4-BE49-F238E27FC236}">
                <a16:creationId xmlns:a16="http://schemas.microsoft.com/office/drawing/2014/main" id="{FE840F96-8633-4A86-BE09-A15A009464C5}"/>
              </a:ext>
            </a:extLst>
          </p:cNvPr>
          <p:cNvSpPr/>
          <p:nvPr/>
        </p:nvSpPr>
        <p:spPr>
          <a:xfrm>
            <a:off x="4483229" y="2911953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5" name="순서도: 연결자 14">
            <a:extLst>
              <a:ext uri="{FF2B5EF4-FFF2-40B4-BE49-F238E27FC236}">
                <a16:creationId xmlns:a16="http://schemas.microsoft.com/office/drawing/2014/main" id="{12F162E8-3B66-46BB-9171-A363667DF0C1}"/>
              </a:ext>
            </a:extLst>
          </p:cNvPr>
          <p:cNvSpPr/>
          <p:nvPr/>
        </p:nvSpPr>
        <p:spPr>
          <a:xfrm>
            <a:off x="4944003" y="2911951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3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6" name="순서도: 연결자 15">
            <a:extLst>
              <a:ext uri="{FF2B5EF4-FFF2-40B4-BE49-F238E27FC236}">
                <a16:creationId xmlns:a16="http://schemas.microsoft.com/office/drawing/2014/main" id="{E0E3383D-19E3-4F2F-9659-79A1F2FC13A4}"/>
              </a:ext>
            </a:extLst>
          </p:cNvPr>
          <p:cNvSpPr/>
          <p:nvPr/>
        </p:nvSpPr>
        <p:spPr>
          <a:xfrm>
            <a:off x="4710016" y="2911952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7" name="순서도: 연결자 16">
            <a:extLst>
              <a:ext uri="{FF2B5EF4-FFF2-40B4-BE49-F238E27FC236}">
                <a16:creationId xmlns:a16="http://schemas.microsoft.com/office/drawing/2014/main" id="{E1EFF1B5-0D9A-4A8E-8D57-C15A4C0276DF}"/>
              </a:ext>
            </a:extLst>
          </p:cNvPr>
          <p:cNvSpPr/>
          <p:nvPr/>
        </p:nvSpPr>
        <p:spPr>
          <a:xfrm>
            <a:off x="4483229" y="4017898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4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graphicFrame>
        <p:nvGraphicFramePr>
          <p:cNvPr id="12" name="표 55">
            <a:extLst>
              <a:ext uri="{FF2B5EF4-FFF2-40B4-BE49-F238E27FC236}">
                <a16:creationId xmlns:a16="http://schemas.microsoft.com/office/drawing/2014/main" id="{56547C06-44FB-423B-8E6D-81AC5B3A99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7205201"/>
              </p:ext>
            </p:extLst>
          </p:nvPr>
        </p:nvGraphicFramePr>
        <p:xfrm>
          <a:off x="1735494" y="795865"/>
          <a:ext cx="8424504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404084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404084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404084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404084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404084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404084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adminOperationDetail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운영참여 상세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2903930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485FACF-B047-4236-8095-DAE0FA6626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8" y="1360547"/>
            <a:ext cx="5400000" cy="3037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608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3-2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B2A740FE-C26A-434C-A58A-821F87119C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5353356"/>
              </p:ext>
            </p:extLst>
          </p:nvPr>
        </p:nvGraphicFramePr>
        <p:xfrm>
          <a:off x="6389463" y="1360547"/>
          <a:ext cx="5540076" cy="38495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3741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424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상단 카테고리 태그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분류별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광고 출력 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3274410"/>
                  </a:ext>
                </a:extLst>
              </a:tr>
              <a:tr h="6424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광고명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클릭 시 </a:t>
                      </a:r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adminAdDetail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광고 상세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6424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목록 페이지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9357364"/>
                  </a:ext>
                </a:extLst>
              </a:tr>
              <a:tr h="6424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검색 버튼 클릭 시 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현재 탭 내부에서만 적용되는 팝업 창 출력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6743543"/>
                  </a:ext>
                </a:extLst>
              </a:tr>
              <a:tr h="6424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광고 추가 버튼 클릭 시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adminAdForm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광고 글쓰기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으로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0800803"/>
                  </a:ext>
                </a:extLst>
              </a:tr>
            </a:tbl>
          </a:graphicData>
        </a:graphic>
      </p:graphicFrame>
      <p:graphicFrame>
        <p:nvGraphicFramePr>
          <p:cNvPr id="11" name="표 55">
            <a:extLst>
              <a:ext uri="{FF2B5EF4-FFF2-40B4-BE49-F238E27FC236}">
                <a16:creationId xmlns:a16="http://schemas.microsoft.com/office/drawing/2014/main" id="{B4BF44EF-DA3C-4E48-8E4E-D7C770D851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9772074"/>
              </p:ext>
            </p:extLst>
          </p:nvPr>
        </p:nvGraphicFramePr>
        <p:xfrm>
          <a:off x="1865745" y="795865"/>
          <a:ext cx="829426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8237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8237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8237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8237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8237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8237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adminAd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광고 메인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  <p:sp>
        <p:nvSpPr>
          <p:cNvPr id="26" name="순서도: 연결자 25">
            <a:extLst>
              <a:ext uri="{FF2B5EF4-FFF2-40B4-BE49-F238E27FC236}">
                <a16:creationId xmlns:a16="http://schemas.microsoft.com/office/drawing/2014/main" id="{A936148B-3759-4429-A316-448B478D42FF}"/>
              </a:ext>
            </a:extLst>
          </p:cNvPr>
          <p:cNvSpPr/>
          <p:nvPr/>
        </p:nvSpPr>
        <p:spPr>
          <a:xfrm>
            <a:off x="2136309" y="2584935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2" name="순서도: 연결자 31">
            <a:extLst>
              <a:ext uri="{FF2B5EF4-FFF2-40B4-BE49-F238E27FC236}">
                <a16:creationId xmlns:a16="http://schemas.microsoft.com/office/drawing/2014/main" id="{B49A4568-5617-4111-B449-F8DC56273181}"/>
              </a:ext>
            </a:extLst>
          </p:cNvPr>
          <p:cNvSpPr/>
          <p:nvPr/>
        </p:nvSpPr>
        <p:spPr>
          <a:xfrm>
            <a:off x="1414881" y="4141261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4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3" name="순서도: 연결자 32">
            <a:extLst>
              <a:ext uri="{FF2B5EF4-FFF2-40B4-BE49-F238E27FC236}">
                <a16:creationId xmlns:a16="http://schemas.microsoft.com/office/drawing/2014/main" id="{AFDBEF1D-E70A-449D-B60C-AC0BA61AAD53}"/>
              </a:ext>
            </a:extLst>
          </p:cNvPr>
          <p:cNvSpPr/>
          <p:nvPr/>
        </p:nvSpPr>
        <p:spPr>
          <a:xfrm>
            <a:off x="5044772" y="4141261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5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4" name="순서도: 연결자 33">
            <a:extLst>
              <a:ext uri="{FF2B5EF4-FFF2-40B4-BE49-F238E27FC236}">
                <a16:creationId xmlns:a16="http://schemas.microsoft.com/office/drawing/2014/main" id="{5ED94703-0D68-465A-B034-B84FC5085F52}"/>
              </a:ext>
            </a:extLst>
          </p:cNvPr>
          <p:cNvSpPr/>
          <p:nvPr/>
        </p:nvSpPr>
        <p:spPr>
          <a:xfrm>
            <a:off x="2537100" y="3841080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3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4" name="순서도: 연결자 13">
            <a:extLst>
              <a:ext uri="{FF2B5EF4-FFF2-40B4-BE49-F238E27FC236}">
                <a16:creationId xmlns:a16="http://schemas.microsoft.com/office/drawing/2014/main" id="{5D5C8F62-012F-450C-9C93-86DA1B538532}"/>
              </a:ext>
            </a:extLst>
          </p:cNvPr>
          <p:cNvSpPr/>
          <p:nvPr/>
        </p:nvSpPr>
        <p:spPr>
          <a:xfrm>
            <a:off x="939303" y="1529972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136488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1ACE740-1351-4B4E-A127-464D87EFC5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8" y="1360547"/>
            <a:ext cx="5400000" cy="3037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608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3-2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B2A740FE-C26A-434C-A58A-821F87119C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5969295"/>
              </p:ext>
            </p:extLst>
          </p:nvPr>
        </p:nvGraphicFramePr>
        <p:xfrm>
          <a:off x="6389463" y="1360547"/>
          <a:ext cx="5540076" cy="350957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3741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424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광고명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내용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게재 기간 입력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6424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웹 에디터 이용하여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글 내용의 크기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모양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정렬 등 변경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6743543"/>
                  </a:ext>
                </a:extLst>
              </a:tr>
              <a:tr h="6424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사진 및 파일 첨부 버튼 클릭 시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사진 및 파일 추가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0800803"/>
                  </a:ext>
                </a:extLst>
              </a:tr>
              <a:tr h="6424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등록 클릭 시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제목과 내용에 내용이 모두 입력되어 있다면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글 등록 후 </a:t>
                      </a:r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adminAd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광고 메인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으로 이동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제목 또는 내용이 입력되어 있지 않다면 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알림창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출력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6209117"/>
                  </a:ext>
                </a:extLst>
              </a:tr>
            </a:tbl>
          </a:graphicData>
        </a:graphic>
      </p:graphicFrame>
      <p:graphicFrame>
        <p:nvGraphicFramePr>
          <p:cNvPr id="11" name="표 55">
            <a:extLst>
              <a:ext uri="{FF2B5EF4-FFF2-40B4-BE49-F238E27FC236}">
                <a16:creationId xmlns:a16="http://schemas.microsoft.com/office/drawing/2014/main" id="{B4BF44EF-DA3C-4E48-8E4E-D7C770D851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2848223"/>
              </p:ext>
            </p:extLst>
          </p:nvPr>
        </p:nvGraphicFramePr>
        <p:xfrm>
          <a:off x="1865745" y="795865"/>
          <a:ext cx="829426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8237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8237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8237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8237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8237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8237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adminAdForm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광고 글쓰기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  <p:sp>
        <p:nvSpPr>
          <p:cNvPr id="15" name="순서도: 연결자 14">
            <a:extLst>
              <a:ext uri="{FF2B5EF4-FFF2-40B4-BE49-F238E27FC236}">
                <a16:creationId xmlns:a16="http://schemas.microsoft.com/office/drawing/2014/main" id="{90BAE067-6921-45F8-B460-63C981F15463}"/>
              </a:ext>
            </a:extLst>
          </p:cNvPr>
          <p:cNvSpPr/>
          <p:nvPr/>
        </p:nvSpPr>
        <p:spPr>
          <a:xfrm>
            <a:off x="1898649" y="1567246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6" name="순서도: 연결자 15">
            <a:extLst>
              <a:ext uri="{FF2B5EF4-FFF2-40B4-BE49-F238E27FC236}">
                <a16:creationId xmlns:a16="http://schemas.microsoft.com/office/drawing/2014/main" id="{484FC2DB-ECC8-4200-B5CE-B5753C214112}"/>
              </a:ext>
            </a:extLst>
          </p:cNvPr>
          <p:cNvSpPr/>
          <p:nvPr/>
        </p:nvSpPr>
        <p:spPr>
          <a:xfrm>
            <a:off x="1044105" y="3956080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3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7" name="순서도: 연결자 16">
            <a:extLst>
              <a:ext uri="{FF2B5EF4-FFF2-40B4-BE49-F238E27FC236}">
                <a16:creationId xmlns:a16="http://schemas.microsoft.com/office/drawing/2014/main" id="{F00B41B2-6A14-402C-9F15-2330F0FCA3CD}"/>
              </a:ext>
            </a:extLst>
          </p:cNvPr>
          <p:cNvSpPr/>
          <p:nvPr/>
        </p:nvSpPr>
        <p:spPr>
          <a:xfrm>
            <a:off x="1064318" y="2377028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9" name="순서도: 연결자 18">
            <a:extLst>
              <a:ext uri="{FF2B5EF4-FFF2-40B4-BE49-F238E27FC236}">
                <a16:creationId xmlns:a16="http://schemas.microsoft.com/office/drawing/2014/main" id="{53304504-C18E-4CCD-82A6-1A717AC36C57}"/>
              </a:ext>
            </a:extLst>
          </p:cNvPr>
          <p:cNvSpPr/>
          <p:nvPr/>
        </p:nvSpPr>
        <p:spPr>
          <a:xfrm>
            <a:off x="5010678" y="4167188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4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2" name="순서도: 연결자 11">
            <a:extLst>
              <a:ext uri="{FF2B5EF4-FFF2-40B4-BE49-F238E27FC236}">
                <a16:creationId xmlns:a16="http://schemas.microsoft.com/office/drawing/2014/main" id="{DA4F22B3-416A-46E3-B9DC-A743026C56FE}"/>
              </a:ext>
            </a:extLst>
          </p:cNvPr>
          <p:cNvSpPr/>
          <p:nvPr/>
        </p:nvSpPr>
        <p:spPr>
          <a:xfrm>
            <a:off x="1064318" y="1751449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296559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608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3-2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B2A740FE-C26A-434C-A58A-821F87119C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1476767"/>
              </p:ext>
            </p:extLst>
          </p:nvPr>
        </p:nvGraphicFramePr>
        <p:xfrm>
          <a:off x="6389463" y="1360547"/>
          <a:ext cx="5540076" cy="26537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3741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424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목록 버튼 클릭 시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adminAd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광고 메인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으로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6424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수정 버튼 클릭 시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adminAdForm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광고 글쓰기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으로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9357364"/>
                  </a:ext>
                </a:extLst>
              </a:tr>
              <a:tr h="6424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삭제 버튼 클릭 시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삭제 여부 확인 </a:t>
                      </a:r>
                      <a:r>
                        <a:rPr lang="ko-KR" altLang="en-US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알림창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팝업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삭제 시 </a:t>
                      </a:r>
                      <a:r>
                        <a:rPr lang="en-US" altLang="ko-KR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adminAd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광고 메인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 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으로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6743543"/>
                  </a:ext>
                </a:extLst>
              </a:tr>
            </a:tbl>
          </a:graphicData>
        </a:graphic>
      </p:graphicFrame>
      <p:graphicFrame>
        <p:nvGraphicFramePr>
          <p:cNvPr id="11" name="표 55">
            <a:extLst>
              <a:ext uri="{FF2B5EF4-FFF2-40B4-BE49-F238E27FC236}">
                <a16:creationId xmlns:a16="http://schemas.microsoft.com/office/drawing/2014/main" id="{B4BF44EF-DA3C-4E48-8E4E-D7C770D851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4315391"/>
              </p:ext>
            </p:extLst>
          </p:nvPr>
        </p:nvGraphicFramePr>
        <p:xfrm>
          <a:off x="1865745" y="795865"/>
          <a:ext cx="829426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8237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8237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8237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8237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8237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8237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adminAdDetail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광고 상세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4D1C2B68-B3CC-46E6-A714-60EC16C9F9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8" y="1360547"/>
            <a:ext cx="5400000" cy="3037500"/>
          </a:xfrm>
          <a:prstGeom prst="rect">
            <a:avLst/>
          </a:prstGeom>
        </p:spPr>
      </p:pic>
      <p:sp>
        <p:nvSpPr>
          <p:cNvPr id="15" name="순서도: 연결자 14">
            <a:extLst>
              <a:ext uri="{FF2B5EF4-FFF2-40B4-BE49-F238E27FC236}">
                <a16:creationId xmlns:a16="http://schemas.microsoft.com/office/drawing/2014/main" id="{E93D3325-A63A-444D-BEA3-89418BAB0BD4}"/>
              </a:ext>
            </a:extLst>
          </p:cNvPr>
          <p:cNvSpPr/>
          <p:nvPr/>
        </p:nvSpPr>
        <p:spPr>
          <a:xfrm>
            <a:off x="1214013" y="3794538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6" name="순서도: 연결자 15">
            <a:extLst>
              <a:ext uri="{FF2B5EF4-FFF2-40B4-BE49-F238E27FC236}">
                <a16:creationId xmlns:a16="http://schemas.microsoft.com/office/drawing/2014/main" id="{456DC1E5-FA2A-4B3B-8CE2-17D74E2B1DF5}"/>
              </a:ext>
            </a:extLst>
          </p:cNvPr>
          <p:cNvSpPr/>
          <p:nvPr/>
        </p:nvSpPr>
        <p:spPr>
          <a:xfrm>
            <a:off x="4651649" y="3794538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7" name="순서도: 연결자 16">
            <a:extLst>
              <a:ext uri="{FF2B5EF4-FFF2-40B4-BE49-F238E27FC236}">
                <a16:creationId xmlns:a16="http://schemas.microsoft.com/office/drawing/2014/main" id="{B747D953-89E2-4840-8E60-E1121A2E232D}"/>
              </a:ext>
            </a:extLst>
          </p:cNvPr>
          <p:cNvSpPr/>
          <p:nvPr/>
        </p:nvSpPr>
        <p:spPr>
          <a:xfrm>
            <a:off x="4850231" y="3794538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3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490241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야외, 자연이(가) 표시된 사진&#10;&#10;자동 생성된 설명">
            <a:extLst>
              <a:ext uri="{FF2B5EF4-FFF2-40B4-BE49-F238E27FC236}">
                <a16:creationId xmlns:a16="http://schemas.microsoft.com/office/drawing/2014/main" id="{5FD93DC5-5D04-E462-E369-2F5936CBF8F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-1"/>
            <a:ext cx="6096000" cy="6858001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FEB64DA2-CF28-1300-D1BE-BC4B0C612574}"/>
              </a:ext>
            </a:extLst>
          </p:cNvPr>
          <p:cNvCxnSpPr>
            <a:cxnSpLocks/>
          </p:cNvCxnSpPr>
          <p:nvPr/>
        </p:nvCxnSpPr>
        <p:spPr>
          <a:xfrm>
            <a:off x="737937" y="2570356"/>
            <a:ext cx="5358063" cy="0"/>
          </a:xfrm>
          <a:prstGeom prst="line">
            <a:avLst/>
          </a:prstGeom>
          <a:ln w="190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781F4A5-59A2-D820-926B-445ABCFE9532}"/>
              </a:ext>
            </a:extLst>
          </p:cNvPr>
          <p:cNvSpPr txBox="1"/>
          <p:nvPr/>
        </p:nvSpPr>
        <p:spPr>
          <a:xfrm>
            <a:off x="737937" y="2805317"/>
            <a:ext cx="10550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Part 4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F4F531-38B8-8BAB-F0A9-99183AE094EA}"/>
              </a:ext>
            </a:extLst>
          </p:cNvPr>
          <p:cNvSpPr txBox="1"/>
          <p:nvPr/>
        </p:nvSpPr>
        <p:spPr>
          <a:xfrm>
            <a:off x="1735326" y="2805317"/>
            <a:ext cx="24208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+mn-ea"/>
              </a:rPr>
              <a:t>일정관리계획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D2473C-2443-64D6-1957-E73B3B85116A}"/>
              </a:ext>
            </a:extLst>
          </p:cNvPr>
          <p:cNvSpPr txBox="1"/>
          <p:nvPr/>
        </p:nvSpPr>
        <p:spPr>
          <a:xfrm>
            <a:off x="9998245" y="6578779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930863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4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일정관리계획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27481CFD-29A2-45D7-9DCB-5A0EAED278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1480"/>
            <a:ext cx="12191999" cy="600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92014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5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식물, 꽃, 화이트이(가) 표시된 사진&#10;&#10;자동 생성된 설명">
            <a:extLst>
              <a:ext uri="{FF2B5EF4-FFF2-40B4-BE49-F238E27FC236}">
                <a16:creationId xmlns:a16="http://schemas.microsoft.com/office/drawing/2014/main" id="{A6B7F1C5-2E45-8725-8B45-DB569B76C9C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10000" y="691116"/>
            <a:ext cx="4572000" cy="616688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D1C2569-CB22-EF87-238A-DB75617324AB}"/>
              </a:ext>
            </a:extLst>
          </p:cNvPr>
          <p:cNvSpPr txBox="1"/>
          <p:nvPr/>
        </p:nvSpPr>
        <p:spPr>
          <a:xfrm>
            <a:off x="3048000" y="371348"/>
            <a:ext cx="6096000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3800" b="1" dirty="0">
                <a:solidFill>
                  <a:schemeClr val="bg1"/>
                </a:solidFill>
                <a:latin typeface="+mj-ea"/>
                <a:ea typeface="+mj-ea"/>
              </a:rPr>
              <a:t>Q&amp;A</a:t>
            </a:r>
            <a:endParaRPr lang="ko-KR" altLang="en-US" sz="138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935446656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벽, 화이트, 냉장고이(가) 표시된 사진&#10;&#10;자동 생성된 설명">
            <a:extLst>
              <a:ext uri="{FF2B5EF4-FFF2-40B4-BE49-F238E27FC236}">
                <a16:creationId xmlns:a16="http://schemas.microsoft.com/office/drawing/2014/main" id="{37E64327-4183-A222-E4A3-F6982B2EDCD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80C412A-BC2E-2F73-FF9A-7FF93458EE42}"/>
              </a:ext>
            </a:extLst>
          </p:cNvPr>
          <p:cNvSpPr txBox="1"/>
          <p:nvPr/>
        </p:nvSpPr>
        <p:spPr>
          <a:xfrm>
            <a:off x="5951621" y="4531911"/>
            <a:ext cx="6096000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0" b="1" dirty="0">
                <a:latin typeface="+mj-ea"/>
                <a:ea typeface="+mj-ea"/>
              </a:rPr>
              <a:t>Fin.</a:t>
            </a:r>
            <a:endParaRPr lang="ko-KR" altLang="en-US" sz="100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7929289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608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3-1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12682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개정 이력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040CB932-F1DA-4A87-89E3-5AD64D0D0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875" y="821658"/>
            <a:ext cx="10382250" cy="568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2422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608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3-1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12682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개정 이력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B0B57576-ABD8-4209-8699-2F2DF1BC95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112" y="821658"/>
            <a:ext cx="10391775" cy="3419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2760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608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3-2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4FB64601-90AB-4610-9C1A-05543E8D6ACE}"/>
              </a:ext>
            </a:extLst>
          </p:cNvPr>
          <p:cNvSpPr txBox="1"/>
          <p:nvPr/>
        </p:nvSpPr>
        <p:spPr>
          <a:xfrm>
            <a:off x="378988" y="2131691"/>
            <a:ext cx="154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로고</a:t>
            </a: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7C5BB312-CA6A-4F97-827A-E710418768C1}"/>
              </a:ext>
            </a:extLst>
          </p:cNvPr>
          <p:cNvCxnSpPr>
            <a:cxnSpLocks/>
          </p:cNvCxnSpPr>
          <p:nvPr/>
        </p:nvCxnSpPr>
        <p:spPr>
          <a:xfrm>
            <a:off x="1153688" y="2551587"/>
            <a:ext cx="0" cy="38621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02C9E6E7-5B2E-4CC0-91EA-7BB7C4AEB862}"/>
              </a:ext>
            </a:extLst>
          </p:cNvPr>
          <p:cNvCxnSpPr>
            <a:cxnSpLocks/>
          </p:cNvCxnSpPr>
          <p:nvPr/>
        </p:nvCxnSpPr>
        <p:spPr>
          <a:xfrm flipV="1">
            <a:off x="2542500" y="4110745"/>
            <a:ext cx="0" cy="36989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AE65708C-D49C-49EC-8BE8-2063B73E9538}"/>
              </a:ext>
            </a:extLst>
          </p:cNvPr>
          <p:cNvSpPr txBox="1"/>
          <p:nvPr/>
        </p:nvSpPr>
        <p:spPr>
          <a:xfrm>
            <a:off x="1605875" y="4594722"/>
            <a:ext cx="1873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내비게이션 바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D438C66D-6182-4DF0-9012-6F4BAF0065D4}"/>
              </a:ext>
            </a:extLst>
          </p:cNvPr>
          <p:cNvCxnSpPr>
            <a:cxnSpLocks/>
          </p:cNvCxnSpPr>
          <p:nvPr/>
        </p:nvCxnSpPr>
        <p:spPr>
          <a:xfrm>
            <a:off x="11880650" y="2551587"/>
            <a:ext cx="0" cy="38678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270ED8F1-3557-487A-ABC4-BAA1AAACCD93}"/>
              </a:ext>
            </a:extLst>
          </p:cNvPr>
          <p:cNvSpPr txBox="1"/>
          <p:nvPr/>
        </p:nvSpPr>
        <p:spPr>
          <a:xfrm>
            <a:off x="10955763" y="2131691"/>
            <a:ext cx="1714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검색창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06AD6B2-86CF-418D-8660-13847ACE2620}"/>
              </a:ext>
            </a:extLst>
          </p:cNvPr>
          <p:cNvSpPr txBox="1"/>
          <p:nvPr/>
        </p:nvSpPr>
        <p:spPr>
          <a:xfrm>
            <a:off x="10031503" y="1892216"/>
            <a:ext cx="1549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로그인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회원가입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C08BFA8-30C6-4D3A-A39D-17E2B9423A00}"/>
              </a:ext>
            </a:extLst>
          </p:cNvPr>
          <p:cNvSpPr txBox="1"/>
          <p:nvPr/>
        </p:nvSpPr>
        <p:spPr>
          <a:xfrm>
            <a:off x="8591350" y="5643765"/>
            <a:ext cx="3289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상단 메뉴 구성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(Header)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정의</a:t>
            </a: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AE900ABD-D6E9-0D23-FC44-46894D25EB68}"/>
              </a:ext>
            </a:extLst>
          </p:cNvPr>
          <p:cNvCxnSpPr>
            <a:cxnSpLocks/>
          </p:cNvCxnSpPr>
          <p:nvPr/>
        </p:nvCxnSpPr>
        <p:spPr>
          <a:xfrm>
            <a:off x="10867898" y="2572107"/>
            <a:ext cx="0" cy="38678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E7044EAB-81EF-3520-0860-41A172F0DEB1}"/>
              </a:ext>
            </a:extLst>
          </p:cNvPr>
          <p:cNvSpPr txBox="1"/>
          <p:nvPr/>
        </p:nvSpPr>
        <p:spPr>
          <a:xfrm>
            <a:off x="10626777" y="2462976"/>
            <a:ext cx="154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쪽지함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D982ED2F-8E1C-0CE8-FFD7-1B5540F1822D}"/>
              </a:ext>
            </a:extLst>
          </p:cNvPr>
          <p:cNvCxnSpPr>
            <a:cxnSpLocks/>
          </p:cNvCxnSpPr>
          <p:nvPr/>
        </p:nvCxnSpPr>
        <p:spPr>
          <a:xfrm>
            <a:off x="11390284" y="2775062"/>
            <a:ext cx="0" cy="22295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그림 46">
            <a:extLst>
              <a:ext uri="{FF2B5EF4-FFF2-40B4-BE49-F238E27FC236}">
                <a16:creationId xmlns:a16="http://schemas.microsoft.com/office/drawing/2014/main" id="{D72E29B8-4D28-0742-186C-B47037DC9F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36189"/>
            <a:ext cx="12192000" cy="1004322"/>
          </a:xfrm>
          <a:prstGeom prst="rect">
            <a:avLst/>
          </a:prstGeom>
        </p:spPr>
      </p:pic>
      <p:grpSp>
        <p:nvGrpSpPr>
          <p:cNvPr id="48" name="그룹 47">
            <a:extLst>
              <a:ext uri="{FF2B5EF4-FFF2-40B4-BE49-F238E27FC236}">
                <a16:creationId xmlns:a16="http://schemas.microsoft.com/office/drawing/2014/main" id="{246C7F65-7130-E4CB-CE1D-451264A6FAE3}"/>
              </a:ext>
            </a:extLst>
          </p:cNvPr>
          <p:cNvGrpSpPr/>
          <p:nvPr/>
        </p:nvGrpSpPr>
        <p:grpSpPr>
          <a:xfrm>
            <a:off x="9853518" y="3178688"/>
            <a:ext cx="806053" cy="681225"/>
            <a:chOff x="10871596" y="3460751"/>
            <a:chExt cx="806053" cy="681225"/>
          </a:xfrm>
        </p:grpSpPr>
        <p:sp>
          <p:nvSpPr>
            <p:cNvPr id="49" name="사각형: 둥근 모서리 48">
              <a:extLst>
                <a:ext uri="{FF2B5EF4-FFF2-40B4-BE49-F238E27FC236}">
                  <a16:creationId xmlns:a16="http://schemas.microsoft.com/office/drawing/2014/main" id="{8E1AFD98-6D75-1BC7-28AB-D75BE9B7F8A6}"/>
                </a:ext>
              </a:extLst>
            </p:cNvPr>
            <p:cNvSpPr/>
            <p:nvPr/>
          </p:nvSpPr>
          <p:spPr>
            <a:xfrm>
              <a:off x="10871596" y="3460751"/>
              <a:ext cx="806053" cy="681225"/>
            </a:xfrm>
            <a:prstGeom prst="roundRect">
              <a:avLst>
                <a:gd name="adj" fmla="val 10836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/>
            </a:p>
          </p:txBody>
        </p:sp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id="{726FA96E-B275-BB98-3E41-016BB0B7D803}"/>
                </a:ext>
              </a:extLst>
            </p:cNvPr>
            <p:cNvCxnSpPr>
              <a:cxnSpLocks/>
              <a:endCxn id="49" idx="3"/>
            </p:cNvCxnSpPr>
            <p:nvPr/>
          </p:nvCxnSpPr>
          <p:spPr>
            <a:xfrm>
              <a:off x="10871596" y="3801364"/>
              <a:ext cx="806053" cy="0"/>
            </a:xfrm>
            <a:prstGeom prst="line">
              <a:avLst/>
            </a:prstGeom>
            <a:ln>
              <a:solidFill>
                <a:schemeClr val="bg2">
                  <a:lumMod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C55B0C0D-5D86-32FC-D181-2A2DD4239874}"/>
                </a:ext>
              </a:extLst>
            </p:cNvPr>
            <p:cNvSpPr txBox="1"/>
            <p:nvPr/>
          </p:nvSpPr>
          <p:spPr>
            <a:xfrm>
              <a:off x="11016256" y="3515642"/>
              <a:ext cx="578643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/>
                <a:t>로그인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FC969A50-3B46-6291-E87A-3B4D708C241C}"/>
                </a:ext>
              </a:extLst>
            </p:cNvPr>
            <p:cNvSpPr txBox="1"/>
            <p:nvPr/>
          </p:nvSpPr>
          <p:spPr>
            <a:xfrm>
              <a:off x="10951369" y="3820413"/>
              <a:ext cx="643529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/>
                <a:t>회원가입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516597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608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3-2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72ED1C94-70CC-45DD-9FD7-E9B0403B80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207"/>
          <a:stretch/>
        </p:blipFill>
        <p:spPr>
          <a:xfrm>
            <a:off x="1956000" y="1524239"/>
            <a:ext cx="8280000" cy="380952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DA2106D-A35C-4D4A-93D8-0CB947AB2BE6}"/>
              </a:ext>
            </a:extLst>
          </p:cNvPr>
          <p:cNvSpPr txBox="1"/>
          <p:nvPr/>
        </p:nvSpPr>
        <p:spPr>
          <a:xfrm>
            <a:off x="8591350" y="5643765"/>
            <a:ext cx="3289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주 메뉴 구성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(Body)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정의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19172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88E6ED41-8E00-C737-2D81-47F181B1B0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807"/>
          <a:stretch/>
        </p:blipFill>
        <p:spPr>
          <a:xfrm>
            <a:off x="1956000" y="1445069"/>
            <a:ext cx="8280000" cy="396786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608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3-2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255FDA7-89ED-4580-A743-7B3EC6FDDFB4}"/>
              </a:ext>
            </a:extLst>
          </p:cNvPr>
          <p:cNvSpPr txBox="1"/>
          <p:nvPr/>
        </p:nvSpPr>
        <p:spPr>
          <a:xfrm>
            <a:off x="8591350" y="5643765"/>
            <a:ext cx="3289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주 메뉴 구성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(Body)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정의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652152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608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3-2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255FDA7-89ED-4580-A743-7B3EC6FDDFB4}"/>
              </a:ext>
            </a:extLst>
          </p:cNvPr>
          <p:cNvSpPr txBox="1"/>
          <p:nvPr/>
        </p:nvSpPr>
        <p:spPr>
          <a:xfrm>
            <a:off x="8591350" y="5643765"/>
            <a:ext cx="3289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주 메뉴 구성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(Body)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정의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521C7D2-275F-0A63-24A5-1D63DA669E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375"/>
          <a:stretch/>
        </p:blipFill>
        <p:spPr>
          <a:xfrm>
            <a:off x="1956000" y="1458287"/>
            <a:ext cx="8280000" cy="3941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9876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B0C7C5A3-AD6A-D418-893E-AEBE004166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6000" y="1100250"/>
            <a:ext cx="8280000" cy="4657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608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3-2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255FDA7-89ED-4580-A743-7B3EC6FDDFB4}"/>
              </a:ext>
            </a:extLst>
          </p:cNvPr>
          <p:cNvSpPr txBox="1"/>
          <p:nvPr/>
        </p:nvSpPr>
        <p:spPr>
          <a:xfrm>
            <a:off x="8591350" y="5643765"/>
            <a:ext cx="3289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사이드바 구성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SideBar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정의</a:t>
            </a:r>
          </a:p>
        </p:txBody>
      </p:sp>
    </p:spTree>
    <p:extLst>
      <p:ext uri="{BB962C8B-B14F-4D97-AF65-F5344CB8AC3E}">
        <p14:creationId xmlns:p14="http://schemas.microsoft.com/office/powerpoint/2010/main" val="36535058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16AABAD-420B-46FF-82C7-F7FF23ED8F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6000" y="1355597"/>
            <a:ext cx="8280000" cy="4657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608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3-2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F117ED7-F2A4-4EA0-BC56-AF5E3F69F0ED}"/>
              </a:ext>
            </a:extLst>
          </p:cNvPr>
          <p:cNvSpPr txBox="1"/>
          <p:nvPr/>
        </p:nvSpPr>
        <p:spPr>
          <a:xfrm>
            <a:off x="2231692" y="5293531"/>
            <a:ext cx="2688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회사 정보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0F37B058-5A8A-40B8-B49A-D2019AB1D108}"/>
              </a:ext>
            </a:extLst>
          </p:cNvPr>
          <p:cNvCxnSpPr>
            <a:cxnSpLocks/>
          </p:cNvCxnSpPr>
          <p:nvPr/>
        </p:nvCxnSpPr>
        <p:spPr>
          <a:xfrm flipV="1">
            <a:off x="3576051" y="4923633"/>
            <a:ext cx="0" cy="36989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FF48701-4FDD-476A-9878-027D519B2D93}"/>
              </a:ext>
            </a:extLst>
          </p:cNvPr>
          <p:cNvSpPr txBox="1"/>
          <p:nvPr/>
        </p:nvSpPr>
        <p:spPr>
          <a:xfrm>
            <a:off x="8591350" y="5643765"/>
            <a:ext cx="3289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하단 메뉴 구성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(Footer)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정의 </a:t>
            </a:r>
          </a:p>
        </p:txBody>
      </p:sp>
    </p:spTree>
    <p:extLst>
      <p:ext uri="{BB962C8B-B14F-4D97-AF65-F5344CB8AC3E}">
        <p14:creationId xmlns:p14="http://schemas.microsoft.com/office/powerpoint/2010/main" val="26120608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>
            <a:extLst>
              <a:ext uri="{FF2B5EF4-FFF2-40B4-BE49-F238E27FC236}">
                <a16:creationId xmlns:a16="http://schemas.microsoft.com/office/drawing/2014/main" id="{F6BFDBED-DB3C-1799-21EC-DF4CFCCEC969}"/>
              </a:ext>
            </a:extLst>
          </p:cNvPr>
          <p:cNvGrpSpPr/>
          <p:nvPr/>
        </p:nvGrpSpPr>
        <p:grpSpPr>
          <a:xfrm>
            <a:off x="6321461" y="857680"/>
            <a:ext cx="5400000" cy="5252204"/>
            <a:chOff x="6321461" y="857680"/>
            <a:chExt cx="5400000" cy="5252204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9069C805-1B51-4C37-818E-E08879C32F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21461" y="3072384"/>
              <a:ext cx="5400000" cy="3037500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BEC8F307-2A45-0689-BB3F-0ED04B6131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21461" y="857680"/>
              <a:ext cx="5400000" cy="3037500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608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3-2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D61591D-8F5B-40FC-A60B-38F2EB5E2BFE}"/>
              </a:ext>
            </a:extLst>
          </p:cNvPr>
          <p:cNvSpPr txBox="1"/>
          <p:nvPr/>
        </p:nvSpPr>
        <p:spPr>
          <a:xfrm>
            <a:off x="8637532" y="5925218"/>
            <a:ext cx="3289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레이아웃 전체 정의</a:t>
            </a: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0C9737E5-1612-5E0C-9892-6A607AAA821C}"/>
              </a:ext>
            </a:extLst>
          </p:cNvPr>
          <p:cNvGrpSpPr/>
          <p:nvPr/>
        </p:nvGrpSpPr>
        <p:grpSpPr>
          <a:xfrm>
            <a:off x="596998" y="821658"/>
            <a:ext cx="5400000" cy="5614374"/>
            <a:chOff x="596998" y="821658"/>
            <a:chExt cx="5400000" cy="5614374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C934A597-FEA1-AEBA-DF8E-5261541A33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2717"/>
            <a:stretch/>
          </p:blipFill>
          <p:spPr>
            <a:xfrm>
              <a:off x="596998" y="3784837"/>
              <a:ext cx="5400000" cy="2651195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EC233BDC-C1EF-6AE8-71BD-3A85F61416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7503" t="4373" r="42890" b="13604"/>
            <a:stretch/>
          </p:blipFill>
          <p:spPr>
            <a:xfrm>
              <a:off x="4760852" y="3895180"/>
              <a:ext cx="1058797" cy="2491446"/>
            </a:xfrm>
            <a:prstGeom prst="rect">
              <a:avLst/>
            </a:prstGeom>
          </p:spPr>
        </p:pic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88C76CC6-B514-CAD9-7BAA-A04D045FB47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96998" y="821658"/>
              <a:ext cx="5400000" cy="30375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188716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936BD49-CE9F-9DB9-6C03-7D721A3C6EB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7420" y="417094"/>
            <a:ext cx="11317485" cy="2264661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3443C040-2DF2-0CFA-C095-E11F43495F8F}"/>
              </a:ext>
            </a:extLst>
          </p:cNvPr>
          <p:cNvCxnSpPr>
            <a:cxnSpLocks/>
          </p:cNvCxnSpPr>
          <p:nvPr/>
        </p:nvCxnSpPr>
        <p:spPr>
          <a:xfrm>
            <a:off x="877637" y="907716"/>
            <a:ext cx="5358063" cy="0"/>
          </a:xfrm>
          <a:prstGeom prst="line">
            <a:avLst/>
          </a:prstGeom>
          <a:ln w="1905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18C5174-002E-8FB9-7655-0FC41CE52AE0}"/>
              </a:ext>
            </a:extLst>
          </p:cNvPr>
          <p:cNvSpPr txBox="1"/>
          <p:nvPr/>
        </p:nvSpPr>
        <p:spPr>
          <a:xfrm>
            <a:off x="968843" y="1136729"/>
            <a:ext cx="8066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tx1">
                    <a:lumMod val="75000"/>
                  </a:schemeClr>
                </a:solidFill>
              </a:rPr>
              <a:t>목차</a:t>
            </a: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D3B5107A-D926-DA22-A0DD-6CAE9AE971DA}"/>
              </a:ext>
            </a:extLst>
          </p:cNvPr>
          <p:cNvSpPr/>
          <p:nvPr/>
        </p:nvSpPr>
        <p:spPr>
          <a:xfrm>
            <a:off x="506074" y="3485361"/>
            <a:ext cx="1535598" cy="1535598"/>
          </a:xfrm>
          <a:prstGeom prst="ellipse">
            <a:avLst/>
          </a:prstGeom>
          <a:solidFill>
            <a:schemeClr val="tx1">
              <a:lumMod val="65000"/>
              <a:lumOff val="3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C9396F-783B-AE52-1832-45DBE9A19E9E}"/>
              </a:ext>
            </a:extLst>
          </p:cNvPr>
          <p:cNvSpPr txBox="1"/>
          <p:nvPr/>
        </p:nvSpPr>
        <p:spPr>
          <a:xfrm>
            <a:off x="932239" y="4029697"/>
            <a:ext cx="730101" cy="6497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01</a:t>
            </a:r>
            <a:endParaRPr lang="ko-KR" altLang="en-US" sz="3600" b="1" dirty="0">
              <a:solidFill>
                <a:schemeClr val="tx1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228916-AB2F-E43B-7C70-2D46F9C28A9C}"/>
              </a:ext>
            </a:extLst>
          </p:cNvPr>
          <p:cNvSpPr txBox="1"/>
          <p:nvPr/>
        </p:nvSpPr>
        <p:spPr>
          <a:xfrm>
            <a:off x="932239" y="4556808"/>
            <a:ext cx="22942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프로젝트 기획의도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112B63E0-3A5C-F9F6-A04C-BD48A4020323}"/>
              </a:ext>
            </a:extLst>
          </p:cNvPr>
          <p:cNvCxnSpPr>
            <a:cxnSpLocks/>
          </p:cNvCxnSpPr>
          <p:nvPr/>
        </p:nvCxnSpPr>
        <p:spPr>
          <a:xfrm flipH="1">
            <a:off x="408122" y="3226091"/>
            <a:ext cx="1123249" cy="135096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타원 7">
            <a:extLst>
              <a:ext uri="{FF2B5EF4-FFF2-40B4-BE49-F238E27FC236}">
                <a16:creationId xmlns:a16="http://schemas.microsoft.com/office/drawing/2014/main" id="{988D1117-0D10-C704-F554-8CD758D4F52C}"/>
              </a:ext>
            </a:extLst>
          </p:cNvPr>
          <p:cNvSpPr/>
          <p:nvPr/>
        </p:nvSpPr>
        <p:spPr>
          <a:xfrm>
            <a:off x="3455929" y="3485361"/>
            <a:ext cx="1535598" cy="1535598"/>
          </a:xfrm>
          <a:prstGeom prst="ellipse">
            <a:avLst/>
          </a:prstGeom>
          <a:solidFill>
            <a:schemeClr val="tx1">
              <a:lumMod val="65000"/>
              <a:lumOff val="3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644CFF-E20B-4E1D-012D-7AED88854619}"/>
              </a:ext>
            </a:extLst>
          </p:cNvPr>
          <p:cNvSpPr txBox="1"/>
          <p:nvPr/>
        </p:nvSpPr>
        <p:spPr>
          <a:xfrm>
            <a:off x="3882094" y="4029697"/>
            <a:ext cx="7986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02</a:t>
            </a:r>
            <a:endParaRPr lang="ko-KR" altLang="en-US" sz="3600" b="1" dirty="0">
              <a:solidFill>
                <a:schemeClr val="tx1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459A77-31B6-24DE-CF07-3A13A186139D}"/>
              </a:ext>
            </a:extLst>
          </p:cNvPr>
          <p:cNvSpPr txBox="1"/>
          <p:nvPr/>
        </p:nvSpPr>
        <p:spPr>
          <a:xfrm>
            <a:off x="3882094" y="4556808"/>
            <a:ext cx="17812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프로젝트 개요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84F1B0E-D495-3F56-05EA-C331CA78F381}"/>
              </a:ext>
            </a:extLst>
          </p:cNvPr>
          <p:cNvSpPr txBox="1"/>
          <p:nvPr/>
        </p:nvSpPr>
        <p:spPr>
          <a:xfrm>
            <a:off x="3918698" y="5020960"/>
            <a:ext cx="1479892" cy="3660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66700" indent="-2667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정보구조도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0D0F4ACB-EA6A-2AC4-1DA4-A2225806451E}"/>
              </a:ext>
            </a:extLst>
          </p:cNvPr>
          <p:cNvCxnSpPr>
            <a:cxnSpLocks/>
          </p:cNvCxnSpPr>
          <p:nvPr/>
        </p:nvCxnSpPr>
        <p:spPr>
          <a:xfrm flipH="1">
            <a:off x="3357977" y="3226091"/>
            <a:ext cx="1123200" cy="135096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타원 14">
            <a:extLst>
              <a:ext uri="{FF2B5EF4-FFF2-40B4-BE49-F238E27FC236}">
                <a16:creationId xmlns:a16="http://schemas.microsoft.com/office/drawing/2014/main" id="{5940418C-FA88-8E5D-205F-0EEC6A5E0020}"/>
              </a:ext>
            </a:extLst>
          </p:cNvPr>
          <p:cNvSpPr/>
          <p:nvPr/>
        </p:nvSpPr>
        <p:spPr>
          <a:xfrm>
            <a:off x="6405784" y="3485361"/>
            <a:ext cx="1535598" cy="1535598"/>
          </a:xfrm>
          <a:prstGeom prst="ellipse">
            <a:avLst/>
          </a:prstGeom>
          <a:solidFill>
            <a:schemeClr val="tx1">
              <a:lumMod val="65000"/>
              <a:lumOff val="3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A50124D-00B0-B5AB-113C-6DE6E67D9734}"/>
              </a:ext>
            </a:extLst>
          </p:cNvPr>
          <p:cNvSpPr txBox="1"/>
          <p:nvPr/>
        </p:nvSpPr>
        <p:spPr>
          <a:xfrm>
            <a:off x="6831949" y="4029697"/>
            <a:ext cx="8114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03</a:t>
            </a:r>
            <a:endParaRPr lang="ko-KR" altLang="en-US" sz="3600" b="1" dirty="0">
              <a:solidFill>
                <a:schemeClr val="tx1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B4FB922-1B4D-1CC5-8FD0-9F2BC262AECB}"/>
              </a:ext>
            </a:extLst>
          </p:cNvPr>
          <p:cNvSpPr txBox="1"/>
          <p:nvPr/>
        </p:nvSpPr>
        <p:spPr>
          <a:xfrm>
            <a:off x="6831949" y="4556808"/>
            <a:ext cx="22942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프로젝트 화면설명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50E8D32-9DA7-D5FA-D855-5F970BFA545D}"/>
              </a:ext>
            </a:extLst>
          </p:cNvPr>
          <p:cNvSpPr txBox="1"/>
          <p:nvPr/>
        </p:nvSpPr>
        <p:spPr>
          <a:xfrm>
            <a:off x="6868553" y="5020960"/>
            <a:ext cx="1321196" cy="6615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66700" indent="-2667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개정 이력</a:t>
            </a:r>
            <a:endParaRPr lang="en-US" altLang="ko-KR" sz="1600" dirty="0">
              <a:solidFill>
                <a:schemeClr val="tx1">
                  <a:lumMod val="75000"/>
                </a:schemeClr>
              </a:solidFill>
              <a:latin typeface="+mn-ea"/>
            </a:endParaRPr>
          </a:p>
          <a:p>
            <a:pPr marL="266700" indent="-2667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1600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08691888-2A12-714F-4A6E-8D23233FECFC}"/>
              </a:ext>
            </a:extLst>
          </p:cNvPr>
          <p:cNvCxnSpPr/>
          <p:nvPr/>
        </p:nvCxnSpPr>
        <p:spPr>
          <a:xfrm flipH="1">
            <a:off x="6307832" y="3061617"/>
            <a:ext cx="1123200" cy="1515439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타원 29">
            <a:extLst>
              <a:ext uri="{FF2B5EF4-FFF2-40B4-BE49-F238E27FC236}">
                <a16:creationId xmlns:a16="http://schemas.microsoft.com/office/drawing/2014/main" id="{A710C583-7A03-EDF3-AA61-C3D30401976B}"/>
              </a:ext>
            </a:extLst>
          </p:cNvPr>
          <p:cNvSpPr/>
          <p:nvPr/>
        </p:nvSpPr>
        <p:spPr>
          <a:xfrm>
            <a:off x="9355639" y="3485361"/>
            <a:ext cx="1535598" cy="1535598"/>
          </a:xfrm>
          <a:prstGeom prst="ellipse">
            <a:avLst/>
          </a:prstGeom>
          <a:solidFill>
            <a:schemeClr val="tx1">
              <a:lumMod val="65000"/>
              <a:lumOff val="3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510C471-8927-F814-B269-1E16799BB271}"/>
              </a:ext>
            </a:extLst>
          </p:cNvPr>
          <p:cNvSpPr txBox="1"/>
          <p:nvPr/>
        </p:nvSpPr>
        <p:spPr>
          <a:xfrm>
            <a:off x="9781804" y="4029697"/>
            <a:ext cx="8226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04</a:t>
            </a:r>
            <a:endParaRPr lang="ko-KR" altLang="en-US" sz="3600" b="1" dirty="0">
              <a:solidFill>
                <a:schemeClr val="tx1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30C39EC-8682-8AE9-1072-3873A0F86395}"/>
              </a:ext>
            </a:extLst>
          </p:cNvPr>
          <p:cNvSpPr txBox="1"/>
          <p:nvPr/>
        </p:nvSpPr>
        <p:spPr>
          <a:xfrm>
            <a:off x="9781804" y="4556808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일정관리계획</a:t>
            </a: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89EE136F-9507-8497-6BE1-00728E7C6AB9}"/>
              </a:ext>
            </a:extLst>
          </p:cNvPr>
          <p:cNvCxnSpPr/>
          <p:nvPr/>
        </p:nvCxnSpPr>
        <p:spPr>
          <a:xfrm flipH="1">
            <a:off x="9257687" y="3061617"/>
            <a:ext cx="1123200" cy="1515439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54199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A332DFE1-D1BC-008F-D912-0D1F8A8AC37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49D7A33-1557-1614-3744-AEC878848314}"/>
              </a:ext>
            </a:extLst>
          </p:cNvPr>
          <p:cNvSpPr txBox="1"/>
          <p:nvPr/>
        </p:nvSpPr>
        <p:spPr>
          <a:xfrm>
            <a:off x="3048000" y="4884838"/>
            <a:ext cx="60960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9600" b="1" dirty="0">
                <a:solidFill>
                  <a:schemeClr val="bg1"/>
                </a:solidFill>
                <a:latin typeface="+mj-ea"/>
                <a:ea typeface="+mj-ea"/>
              </a:rPr>
              <a:t>사용자 </a:t>
            </a:r>
            <a:r>
              <a:rPr lang="en-US" altLang="ko-KR" sz="9600" b="1" dirty="0">
                <a:solidFill>
                  <a:schemeClr val="bg1"/>
                </a:solidFill>
                <a:latin typeface="+mj-ea"/>
                <a:ea typeface="+mj-ea"/>
              </a:rPr>
              <a:t>UI</a:t>
            </a:r>
            <a:endParaRPr lang="ko-KR" altLang="en-US" sz="96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EA825F-2C68-86D3-B210-FC892B98B71C}"/>
              </a:ext>
            </a:extLst>
          </p:cNvPr>
          <p:cNvSpPr txBox="1"/>
          <p:nvPr/>
        </p:nvSpPr>
        <p:spPr>
          <a:xfrm>
            <a:off x="9998245" y="6578779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54522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그룹 84">
            <a:extLst>
              <a:ext uri="{FF2B5EF4-FFF2-40B4-BE49-F238E27FC236}">
                <a16:creationId xmlns:a16="http://schemas.microsoft.com/office/drawing/2014/main" id="{8093B59B-AF0C-9BB7-469F-702A4B02516C}"/>
              </a:ext>
            </a:extLst>
          </p:cNvPr>
          <p:cNvGrpSpPr/>
          <p:nvPr/>
        </p:nvGrpSpPr>
        <p:grpSpPr>
          <a:xfrm>
            <a:off x="568494" y="1088062"/>
            <a:ext cx="5177649" cy="5168769"/>
            <a:chOff x="596998" y="821658"/>
            <a:chExt cx="5400000" cy="5614374"/>
          </a:xfrm>
        </p:grpSpPr>
        <p:pic>
          <p:nvPicPr>
            <p:cNvPr id="86" name="그림 85">
              <a:extLst>
                <a:ext uri="{FF2B5EF4-FFF2-40B4-BE49-F238E27FC236}">
                  <a16:creationId xmlns:a16="http://schemas.microsoft.com/office/drawing/2014/main" id="{C6787B1D-E6E5-703B-813F-1979BCBA5D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2717"/>
            <a:stretch/>
          </p:blipFill>
          <p:spPr>
            <a:xfrm>
              <a:off x="596998" y="3784837"/>
              <a:ext cx="5400000" cy="2651195"/>
            </a:xfrm>
            <a:prstGeom prst="rect">
              <a:avLst/>
            </a:prstGeom>
          </p:spPr>
        </p:pic>
        <p:pic>
          <p:nvPicPr>
            <p:cNvPr id="87" name="그림 86">
              <a:extLst>
                <a:ext uri="{FF2B5EF4-FFF2-40B4-BE49-F238E27FC236}">
                  <a16:creationId xmlns:a16="http://schemas.microsoft.com/office/drawing/2014/main" id="{1CD7A903-38BE-AEBA-F04E-014905CDFF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7503" t="4373" r="42890" b="13604"/>
            <a:stretch/>
          </p:blipFill>
          <p:spPr>
            <a:xfrm>
              <a:off x="4760852" y="3895180"/>
              <a:ext cx="1058797" cy="2491446"/>
            </a:xfrm>
            <a:prstGeom prst="rect">
              <a:avLst/>
            </a:prstGeom>
          </p:spPr>
        </p:pic>
        <p:pic>
          <p:nvPicPr>
            <p:cNvPr id="88" name="그림 87">
              <a:extLst>
                <a:ext uri="{FF2B5EF4-FFF2-40B4-BE49-F238E27FC236}">
                  <a16:creationId xmlns:a16="http://schemas.microsoft.com/office/drawing/2014/main" id="{BBF0D12A-B8A2-9A6F-D9DA-5690BFCD4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6998" y="821658"/>
              <a:ext cx="5400000" cy="3037500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608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3-2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0" name="표 29">
            <a:extLst>
              <a:ext uri="{FF2B5EF4-FFF2-40B4-BE49-F238E27FC236}">
                <a16:creationId xmlns:a16="http://schemas.microsoft.com/office/drawing/2014/main" id="{736816F7-63EB-4F32-B2C3-50E863CD6C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638032"/>
              </p:ext>
            </p:extLst>
          </p:nvPr>
        </p:nvGraphicFramePr>
        <p:xfrm>
          <a:off x="6307787" y="1207015"/>
          <a:ext cx="5540076" cy="52521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5795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5840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MUSELAB 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로고 클릭 시 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main(</a:t>
                      </a:r>
                      <a:r>
                        <a:rPr lang="ko-KR" altLang="en-US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메인화면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으로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5840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사람 아이콘 클릭 시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로그인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회원가입 드롭다운 메뉴 출력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5522127"/>
                  </a:ext>
                </a:extLst>
              </a:tr>
              <a:tr h="5840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쪽지 아이콘 클릭 시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receiveMsg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받은 </a:t>
                      </a:r>
                      <a:r>
                        <a:rPr lang="ko-KR" altLang="en-US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쪽지함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팝업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164665"/>
                  </a:ext>
                </a:extLst>
              </a:tr>
              <a:tr h="5840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돋보기 아이콘 클릭 시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searchAll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전체 </a:t>
                      </a:r>
                      <a:r>
                        <a:rPr lang="ko-KR" altLang="en-US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검색창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팝업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5427551"/>
                  </a:ext>
                </a:extLst>
              </a:tr>
              <a:tr h="5840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ko-KR" altLang="en-US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작업실 클릭 시 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workspace(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작업실 메인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2226220"/>
                  </a:ext>
                </a:extLst>
              </a:tr>
              <a:tr h="5840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endParaRPr lang="ko-KR" altLang="en-US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라이브러리 클릭 시 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library(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라이브러리 메인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6796515"/>
                  </a:ext>
                </a:extLst>
              </a:tr>
              <a:tr h="5840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  <a:endParaRPr lang="ko-KR" altLang="en-US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커뮤니티 클릭 시 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community(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커뮤니티 메인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이동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2162586"/>
                  </a:ext>
                </a:extLst>
              </a:tr>
              <a:tr h="5840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  <a:endParaRPr lang="ko-KR" altLang="en-US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뮤즈마켓 클릭 시 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market(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뮤즈마켓 메인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으로 이동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3689604"/>
                  </a:ext>
                </a:extLst>
              </a:tr>
            </a:tbl>
          </a:graphicData>
        </a:graphic>
      </p:graphicFrame>
      <p:graphicFrame>
        <p:nvGraphicFramePr>
          <p:cNvPr id="55" name="표 55">
            <a:extLst>
              <a:ext uri="{FF2B5EF4-FFF2-40B4-BE49-F238E27FC236}">
                <a16:creationId xmlns:a16="http://schemas.microsoft.com/office/drawing/2014/main" id="{37D88B9A-31EA-48BA-B4CB-3F1F4BF489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0127639"/>
              </p:ext>
            </p:extLst>
          </p:nvPr>
        </p:nvGraphicFramePr>
        <p:xfrm>
          <a:off x="2031999" y="795865"/>
          <a:ext cx="812800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main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메인화면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  <p:sp>
        <p:nvSpPr>
          <p:cNvPr id="16" name="순서도: 연결자 15">
            <a:extLst>
              <a:ext uri="{FF2B5EF4-FFF2-40B4-BE49-F238E27FC236}">
                <a16:creationId xmlns:a16="http://schemas.microsoft.com/office/drawing/2014/main" id="{2F959BEE-2C30-3268-5ECB-1743D5EA278D}"/>
              </a:ext>
            </a:extLst>
          </p:cNvPr>
          <p:cNvSpPr/>
          <p:nvPr/>
        </p:nvSpPr>
        <p:spPr>
          <a:xfrm>
            <a:off x="943506" y="984296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7" name="순서도: 연결자 16">
            <a:extLst>
              <a:ext uri="{FF2B5EF4-FFF2-40B4-BE49-F238E27FC236}">
                <a16:creationId xmlns:a16="http://schemas.microsoft.com/office/drawing/2014/main" id="{F4B40AFA-77DE-D610-4A44-EDBCD548A658}"/>
              </a:ext>
            </a:extLst>
          </p:cNvPr>
          <p:cNvSpPr/>
          <p:nvPr/>
        </p:nvSpPr>
        <p:spPr>
          <a:xfrm>
            <a:off x="633937" y="1486836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5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8" name="순서도: 연결자 17">
            <a:extLst>
              <a:ext uri="{FF2B5EF4-FFF2-40B4-BE49-F238E27FC236}">
                <a16:creationId xmlns:a16="http://schemas.microsoft.com/office/drawing/2014/main" id="{F3514B41-D197-4176-3D0A-A8E4A276BBB1}"/>
              </a:ext>
            </a:extLst>
          </p:cNvPr>
          <p:cNvSpPr/>
          <p:nvPr/>
        </p:nvSpPr>
        <p:spPr>
          <a:xfrm>
            <a:off x="1075655" y="1486835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6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9" name="순서도: 연결자 18">
            <a:extLst>
              <a:ext uri="{FF2B5EF4-FFF2-40B4-BE49-F238E27FC236}">
                <a16:creationId xmlns:a16="http://schemas.microsoft.com/office/drawing/2014/main" id="{9D6909BD-EB85-4BDF-31A9-2768A11E8F57}"/>
              </a:ext>
            </a:extLst>
          </p:cNvPr>
          <p:cNvSpPr/>
          <p:nvPr/>
        </p:nvSpPr>
        <p:spPr>
          <a:xfrm>
            <a:off x="5383215" y="1274350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3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1" name="순서도: 연결자 20">
            <a:extLst>
              <a:ext uri="{FF2B5EF4-FFF2-40B4-BE49-F238E27FC236}">
                <a16:creationId xmlns:a16="http://schemas.microsoft.com/office/drawing/2014/main" id="{ABB1916E-53C7-C69D-56EA-87584C94C863}"/>
              </a:ext>
            </a:extLst>
          </p:cNvPr>
          <p:cNvSpPr/>
          <p:nvPr/>
        </p:nvSpPr>
        <p:spPr>
          <a:xfrm>
            <a:off x="2361303" y="1486835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9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3" name="순서도: 연결자 22">
            <a:extLst>
              <a:ext uri="{FF2B5EF4-FFF2-40B4-BE49-F238E27FC236}">
                <a16:creationId xmlns:a16="http://schemas.microsoft.com/office/drawing/2014/main" id="{EE0B37B0-A1AA-AD4A-7E5A-C4E16C20E7A9}"/>
              </a:ext>
            </a:extLst>
          </p:cNvPr>
          <p:cNvSpPr/>
          <p:nvPr/>
        </p:nvSpPr>
        <p:spPr>
          <a:xfrm>
            <a:off x="1509616" y="1486835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7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4" name="순서도: 연결자 23">
            <a:extLst>
              <a:ext uri="{FF2B5EF4-FFF2-40B4-BE49-F238E27FC236}">
                <a16:creationId xmlns:a16="http://schemas.microsoft.com/office/drawing/2014/main" id="{68ADD382-6410-CA26-7AE5-D4D7A49309D0}"/>
              </a:ext>
            </a:extLst>
          </p:cNvPr>
          <p:cNvSpPr/>
          <p:nvPr/>
        </p:nvSpPr>
        <p:spPr>
          <a:xfrm>
            <a:off x="1965324" y="1486835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8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7" name="순서도: 연결자 46">
            <a:extLst>
              <a:ext uri="{FF2B5EF4-FFF2-40B4-BE49-F238E27FC236}">
                <a16:creationId xmlns:a16="http://schemas.microsoft.com/office/drawing/2014/main" id="{9C72336F-700A-B434-9356-3A6C0BB099C0}"/>
              </a:ext>
            </a:extLst>
          </p:cNvPr>
          <p:cNvSpPr/>
          <p:nvPr/>
        </p:nvSpPr>
        <p:spPr>
          <a:xfrm>
            <a:off x="5153638" y="1274350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309B511A-4D0E-8CAA-8F92-176F54C417E0}"/>
              </a:ext>
            </a:extLst>
          </p:cNvPr>
          <p:cNvGrpSpPr/>
          <p:nvPr/>
        </p:nvGrpSpPr>
        <p:grpSpPr>
          <a:xfrm>
            <a:off x="3011345" y="2336644"/>
            <a:ext cx="438151" cy="230832"/>
            <a:chOff x="5655679" y="1911521"/>
            <a:chExt cx="438151" cy="230832"/>
          </a:xfrm>
        </p:grpSpPr>
        <p:sp>
          <p:nvSpPr>
            <p:cNvPr id="60" name="순서도: 연결자 59">
              <a:extLst>
                <a:ext uri="{FF2B5EF4-FFF2-40B4-BE49-F238E27FC236}">
                  <a16:creationId xmlns:a16="http://schemas.microsoft.com/office/drawing/2014/main" id="{9F97C2F3-FC41-5542-4848-0F5337406AC5}"/>
                </a:ext>
              </a:extLst>
            </p:cNvPr>
            <p:cNvSpPr/>
            <p:nvPr/>
          </p:nvSpPr>
          <p:spPr>
            <a:xfrm>
              <a:off x="5734261" y="1965420"/>
              <a:ext cx="133350" cy="128587"/>
            </a:xfrm>
            <a:prstGeom prst="flowChartConnector">
              <a:avLst/>
            </a:prstGeom>
            <a:solidFill>
              <a:srgbClr val="F91BE9"/>
            </a:solidFill>
            <a:ln>
              <a:solidFill>
                <a:srgbClr val="F91B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72FD3BD8-3EBD-B7CF-0204-439C76FD5BED}"/>
                </a:ext>
              </a:extLst>
            </p:cNvPr>
            <p:cNvSpPr txBox="1"/>
            <p:nvPr/>
          </p:nvSpPr>
          <p:spPr>
            <a:xfrm>
              <a:off x="5655679" y="1911521"/>
              <a:ext cx="43815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11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95690528-ECFE-0EAE-8425-CC11A8AD2824}"/>
              </a:ext>
            </a:extLst>
          </p:cNvPr>
          <p:cNvGrpSpPr/>
          <p:nvPr/>
        </p:nvGrpSpPr>
        <p:grpSpPr>
          <a:xfrm>
            <a:off x="1509616" y="3860674"/>
            <a:ext cx="438151" cy="230832"/>
            <a:chOff x="5655679" y="1911521"/>
            <a:chExt cx="438151" cy="230832"/>
          </a:xfrm>
        </p:grpSpPr>
        <p:sp>
          <p:nvSpPr>
            <p:cNvPr id="63" name="순서도: 연결자 62">
              <a:extLst>
                <a:ext uri="{FF2B5EF4-FFF2-40B4-BE49-F238E27FC236}">
                  <a16:creationId xmlns:a16="http://schemas.microsoft.com/office/drawing/2014/main" id="{09385BE9-0787-1572-90CC-520DC77A1245}"/>
                </a:ext>
              </a:extLst>
            </p:cNvPr>
            <p:cNvSpPr/>
            <p:nvPr/>
          </p:nvSpPr>
          <p:spPr>
            <a:xfrm>
              <a:off x="5734261" y="1965420"/>
              <a:ext cx="133350" cy="128587"/>
            </a:xfrm>
            <a:prstGeom prst="flowChartConnector">
              <a:avLst/>
            </a:prstGeom>
            <a:solidFill>
              <a:srgbClr val="F91BE9"/>
            </a:solidFill>
            <a:ln>
              <a:solidFill>
                <a:srgbClr val="F91B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2A601BEF-07C1-301F-0A43-7D380E4CCBCE}"/>
                </a:ext>
              </a:extLst>
            </p:cNvPr>
            <p:cNvSpPr txBox="1"/>
            <p:nvPr/>
          </p:nvSpPr>
          <p:spPr>
            <a:xfrm>
              <a:off x="5655679" y="1911521"/>
              <a:ext cx="43815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12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A47C41D6-A73A-B982-E67C-6891F6F83A19}"/>
              </a:ext>
            </a:extLst>
          </p:cNvPr>
          <p:cNvGrpSpPr/>
          <p:nvPr/>
        </p:nvGrpSpPr>
        <p:grpSpPr>
          <a:xfrm>
            <a:off x="3567594" y="3864970"/>
            <a:ext cx="438151" cy="230832"/>
            <a:chOff x="5655679" y="1911521"/>
            <a:chExt cx="438151" cy="230832"/>
          </a:xfrm>
        </p:grpSpPr>
        <p:sp>
          <p:nvSpPr>
            <p:cNvPr id="66" name="순서도: 연결자 65">
              <a:extLst>
                <a:ext uri="{FF2B5EF4-FFF2-40B4-BE49-F238E27FC236}">
                  <a16:creationId xmlns:a16="http://schemas.microsoft.com/office/drawing/2014/main" id="{2459594F-6C63-3F8E-9626-4C2A41A5CD4A}"/>
                </a:ext>
              </a:extLst>
            </p:cNvPr>
            <p:cNvSpPr/>
            <p:nvPr/>
          </p:nvSpPr>
          <p:spPr>
            <a:xfrm>
              <a:off x="5734261" y="1965420"/>
              <a:ext cx="133350" cy="128587"/>
            </a:xfrm>
            <a:prstGeom prst="flowChartConnector">
              <a:avLst/>
            </a:prstGeom>
            <a:solidFill>
              <a:srgbClr val="F91BE9"/>
            </a:solidFill>
            <a:ln>
              <a:solidFill>
                <a:srgbClr val="F91B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15F83BDC-DBC7-131C-CDB9-F9317640125C}"/>
                </a:ext>
              </a:extLst>
            </p:cNvPr>
            <p:cNvSpPr txBox="1"/>
            <p:nvPr/>
          </p:nvSpPr>
          <p:spPr>
            <a:xfrm>
              <a:off x="5655679" y="1911521"/>
              <a:ext cx="43815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13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63D6B25A-B74E-0569-0C4B-24FBCDEBDD60}"/>
              </a:ext>
            </a:extLst>
          </p:cNvPr>
          <p:cNvGrpSpPr/>
          <p:nvPr/>
        </p:nvGrpSpPr>
        <p:grpSpPr>
          <a:xfrm>
            <a:off x="4934562" y="6007609"/>
            <a:ext cx="438151" cy="230832"/>
            <a:chOff x="5655679" y="1911521"/>
            <a:chExt cx="438151" cy="230832"/>
          </a:xfrm>
        </p:grpSpPr>
        <p:sp>
          <p:nvSpPr>
            <p:cNvPr id="69" name="순서도: 연결자 68">
              <a:extLst>
                <a:ext uri="{FF2B5EF4-FFF2-40B4-BE49-F238E27FC236}">
                  <a16:creationId xmlns:a16="http://schemas.microsoft.com/office/drawing/2014/main" id="{3CAAC944-FDE9-EEE8-BF42-CECBE3CD6103}"/>
                </a:ext>
              </a:extLst>
            </p:cNvPr>
            <p:cNvSpPr/>
            <p:nvPr/>
          </p:nvSpPr>
          <p:spPr>
            <a:xfrm>
              <a:off x="5734261" y="1965420"/>
              <a:ext cx="133350" cy="128587"/>
            </a:xfrm>
            <a:prstGeom prst="flowChartConnector">
              <a:avLst/>
            </a:prstGeom>
            <a:solidFill>
              <a:srgbClr val="F91BE9"/>
            </a:solidFill>
            <a:ln>
              <a:solidFill>
                <a:srgbClr val="F91B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1E99D18B-76A4-C0B7-2256-B305FB20E301}"/>
                </a:ext>
              </a:extLst>
            </p:cNvPr>
            <p:cNvSpPr txBox="1"/>
            <p:nvPr/>
          </p:nvSpPr>
          <p:spPr>
            <a:xfrm>
              <a:off x="5655679" y="1911521"/>
              <a:ext cx="43815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16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5CBE4C40-3D91-FBFB-D0C1-666A960DB8D4}"/>
              </a:ext>
            </a:extLst>
          </p:cNvPr>
          <p:cNvGrpSpPr/>
          <p:nvPr/>
        </p:nvGrpSpPr>
        <p:grpSpPr>
          <a:xfrm>
            <a:off x="2597106" y="5252035"/>
            <a:ext cx="438151" cy="230832"/>
            <a:chOff x="5655679" y="1911521"/>
            <a:chExt cx="438151" cy="230832"/>
          </a:xfrm>
        </p:grpSpPr>
        <p:sp>
          <p:nvSpPr>
            <p:cNvPr id="72" name="순서도: 연결자 71">
              <a:extLst>
                <a:ext uri="{FF2B5EF4-FFF2-40B4-BE49-F238E27FC236}">
                  <a16:creationId xmlns:a16="http://schemas.microsoft.com/office/drawing/2014/main" id="{F6CEA59F-3AF7-C580-452D-D7341CFDB48A}"/>
                </a:ext>
              </a:extLst>
            </p:cNvPr>
            <p:cNvSpPr/>
            <p:nvPr/>
          </p:nvSpPr>
          <p:spPr>
            <a:xfrm>
              <a:off x="5734261" y="1965420"/>
              <a:ext cx="133350" cy="128587"/>
            </a:xfrm>
            <a:prstGeom prst="flowChartConnector">
              <a:avLst/>
            </a:prstGeom>
            <a:solidFill>
              <a:srgbClr val="F91BE9"/>
            </a:solidFill>
            <a:ln>
              <a:solidFill>
                <a:srgbClr val="F91B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75C713FD-865C-4FE4-A316-C56872B783F2}"/>
                </a:ext>
              </a:extLst>
            </p:cNvPr>
            <p:cNvSpPr txBox="1"/>
            <p:nvPr/>
          </p:nvSpPr>
          <p:spPr>
            <a:xfrm>
              <a:off x="5655679" y="1911521"/>
              <a:ext cx="43815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318D50F6-5C6B-B22E-F0B4-E3BA8FE7A544}"/>
              </a:ext>
            </a:extLst>
          </p:cNvPr>
          <p:cNvGrpSpPr/>
          <p:nvPr/>
        </p:nvGrpSpPr>
        <p:grpSpPr>
          <a:xfrm>
            <a:off x="4945064" y="3839936"/>
            <a:ext cx="438151" cy="230832"/>
            <a:chOff x="5655679" y="1911521"/>
            <a:chExt cx="438151" cy="230832"/>
          </a:xfrm>
        </p:grpSpPr>
        <p:sp>
          <p:nvSpPr>
            <p:cNvPr id="75" name="순서도: 연결자 74">
              <a:extLst>
                <a:ext uri="{FF2B5EF4-FFF2-40B4-BE49-F238E27FC236}">
                  <a16:creationId xmlns:a16="http://schemas.microsoft.com/office/drawing/2014/main" id="{034C4DED-BD48-AAB1-F13A-04FC65D9A99C}"/>
                </a:ext>
              </a:extLst>
            </p:cNvPr>
            <p:cNvSpPr/>
            <p:nvPr/>
          </p:nvSpPr>
          <p:spPr>
            <a:xfrm>
              <a:off x="5734261" y="1965420"/>
              <a:ext cx="133350" cy="128587"/>
            </a:xfrm>
            <a:prstGeom prst="flowChartConnector">
              <a:avLst/>
            </a:prstGeom>
            <a:solidFill>
              <a:srgbClr val="F91BE9"/>
            </a:solidFill>
            <a:ln>
              <a:solidFill>
                <a:srgbClr val="F91B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C6F159D6-3DAF-5224-27DC-55FDAAE5D1D1}"/>
                </a:ext>
              </a:extLst>
            </p:cNvPr>
            <p:cNvSpPr txBox="1"/>
            <p:nvPr/>
          </p:nvSpPr>
          <p:spPr>
            <a:xfrm>
              <a:off x="5655679" y="1911521"/>
              <a:ext cx="43815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14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sp>
        <p:nvSpPr>
          <p:cNvPr id="89" name="순서도: 연결자 88">
            <a:extLst>
              <a:ext uri="{FF2B5EF4-FFF2-40B4-BE49-F238E27FC236}">
                <a16:creationId xmlns:a16="http://schemas.microsoft.com/office/drawing/2014/main" id="{134B8D0B-09D2-8DEA-2BEC-5D79CE0A992F}"/>
              </a:ext>
            </a:extLst>
          </p:cNvPr>
          <p:cNvSpPr/>
          <p:nvPr/>
        </p:nvSpPr>
        <p:spPr>
          <a:xfrm>
            <a:off x="5612792" y="1274349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4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1D5ACF95-B9A8-BB1D-68F1-8CFA73521048}"/>
              </a:ext>
            </a:extLst>
          </p:cNvPr>
          <p:cNvGrpSpPr/>
          <p:nvPr/>
        </p:nvGrpSpPr>
        <p:grpSpPr>
          <a:xfrm>
            <a:off x="2666832" y="1422035"/>
            <a:ext cx="438151" cy="230832"/>
            <a:chOff x="5655679" y="1911521"/>
            <a:chExt cx="438151" cy="230832"/>
          </a:xfrm>
        </p:grpSpPr>
        <p:sp>
          <p:nvSpPr>
            <p:cNvPr id="91" name="순서도: 연결자 90">
              <a:extLst>
                <a:ext uri="{FF2B5EF4-FFF2-40B4-BE49-F238E27FC236}">
                  <a16:creationId xmlns:a16="http://schemas.microsoft.com/office/drawing/2014/main" id="{033B9679-5BE4-0E51-98E1-E87F397CF4C6}"/>
                </a:ext>
              </a:extLst>
            </p:cNvPr>
            <p:cNvSpPr/>
            <p:nvPr/>
          </p:nvSpPr>
          <p:spPr>
            <a:xfrm>
              <a:off x="5734261" y="1965420"/>
              <a:ext cx="133350" cy="128587"/>
            </a:xfrm>
            <a:prstGeom prst="flowChartConnector">
              <a:avLst/>
            </a:prstGeom>
            <a:solidFill>
              <a:srgbClr val="F91BE9"/>
            </a:solidFill>
            <a:ln>
              <a:solidFill>
                <a:srgbClr val="F91B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D51E8DE3-6A64-7391-80B0-A5C22A55B789}"/>
                </a:ext>
              </a:extLst>
            </p:cNvPr>
            <p:cNvSpPr txBox="1"/>
            <p:nvPr/>
          </p:nvSpPr>
          <p:spPr>
            <a:xfrm>
              <a:off x="5655679" y="1911521"/>
              <a:ext cx="43815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086391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608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3-2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0" name="표 29">
            <a:extLst>
              <a:ext uri="{FF2B5EF4-FFF2-40B4-BE49-F238E27FC236}">
                <a16:creationId xmlns:a16="http://schemas.microsoft.com/office/drawing/2014/main" id="{736816F7-63EB-4F32-B2C3-50E863CD6C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5397680"/>
              </p:ext>
            </p:extLst>
          </p:nvPr>
        </p:nvGraphicFramePr>
        <p:xfrm>
          <a:off x="6307787" y="1207014"/>
          <a:ext cx="5540076" cy="4910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231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28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  <a:endParaRPr lang="ko-KR" altLang="en-US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아티클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클릭 시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article(</a:t>
                      </a:r>
                      <a:r>
                        <a:rPr lang="ko-KR" altLang="en-US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아티클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메인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이동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628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endParaRPr lang="ko-KR" altLang="en-US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이벤트 </a:t>
                      </a:r>
                      <a:r>
                        <a:rPr lang="ko-KR" altLang="en-US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클릭시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event(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이벤트 메인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이동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164665"/>
                  </a:ext>
                </a:extLst>
              </a:tr>
              <a:tr h="628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endParaRPr lang="ko-KR" altLang="en-US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메인 이미지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캐러셀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클릭 시 연관 링크로 이동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화살표 클릭 시 해당 방향으로 이미지로 전환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5427551"/>
                  </a:ext>
                </a:extLst>
              </a:tr>
              <a:tr h="628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endParaRPr lang="ko-KR" altLang="en-US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인기 </a:t>
                      </a:r>
                      <a:r>
                        <a:rPr lang="ko-KR" altLang="en-US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게시글에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표시된 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개의 목록 중 하나 클릭 시 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commDetail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커뮤니티 상세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이동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+ 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클릭 시 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community(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커뮤니티 메인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의 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인기글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탭으로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2226220"/>
                  </a:ext>
                </a:extLst>
              </a:tr>
              <a:tr h="628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  <a:endParaRPr lang="ko-KR" altLang="en-US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작업실에 표시된 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개의 목록 중 하나를 클릭 시 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workspaceDetail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작업실 상세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이동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+ 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클릭 시 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workspace(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작업실 메인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7004976"/>
                  </a:ext>
                </a:extLst>
              </a:tr>
            </a:tbl>
          </a:graphicData>
        </a:graphic>
      </p:graphicFrame>
      <p:graphicFrame>
        <p:nvGraphicFramePr>
          <p:cNvPr id="55" name="표 55">
            <a:extLst>
              <a:ext uri="{FF2B5EF4-FFF2-40B4-BE49-F238E27FC236}">
                <a16:creationId xmlns:a16="http://schemas.microsoft.com/office/drawing/2014/main" id="{37D88B9A-31EA-48BA-B4CB-3F1F4BF489C9}"/>
              </a:ext>
            </a:extLst>
          </p:cNvPr>
          <p:cNvGraphicFramePr>
            <a:graphicFrameLocks noGrp="1"/>
          </p:cNvGraphicFramePr>
          <p:nvPr/>
        </p:nvGraphicFramePr>
        <p:xfrm>
          <a:off x="2031999" y="795865"/>
          <a:ext cx="812800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main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메인화면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  <p:grpSp>
        <p:nvGrpSpPr>
          <p:cNvPr id="2" name="그룹 1">
            <a:extLst>
              <a:ext uri="{FF2B5EF4-FFF2-40B4-BE49-F238E27FC236}">
                <a16:creationId xmlns:a16="http://schemas.microsoft.com/office/drawing/2014/main" id="{C22EAC8B-AD27-675C-3C15-E11FC0C612FF}"/>
              </a:ext>
            </a:extLst>
          </p:cNvPr>
          <p:cNvGrpSpPr/>
          <p:nvPr/>
        </p:nvGrpSpPr>
        <p:grpSpPr>
          <a:xfrm>
            <a:off x="568494" y="1088062"/>
            <a:ext cx="5177649" cy="5168769"/>
            <a:chOff x="596998" y="821658"/>
            <a:chExt cx="5400000" cy="5614374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2E8C1BBA-920C-1E42-7340-86CD7FE8D7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2717"/>
            <a:stretch/>
          </p:blipFill>
          <p:spPr>
            <a:xfrm>
              <a:off x="596998" y="3784837"/>
              <a:ext cx="5400000" cy="2651195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BDA65C47-63CB-A672-B7B3-2F5E3F041C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7503" t="4373" r="42890" b="13604"/>
            <a:stretch/>
          </p:blipFill>
          <p:spPr>
            <a:xfrm>
              <a:off x="4760852" y="3895180"/>
              <a:ext cx="1058797" cy="2491446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81AC91D1-EA08-588D-1249-90FF0DC4D7A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6998" y="821658"/>
              <a:ext cx="5400000" cy="3037500"/>
            </a:xfrm>
            <a:prstGeom prst="rect">
              <a:avLst/>
            </a:prstGeom>
          </p:spPr>
        </p:pic>
      </p:grpSp>
      <p:sp>
        <p:nvSpPr>
          <p:cNvPr id="12" name="순서도: 연결자 11">
            <a:extLst>
              <a:ext uri="{FF2B5EF4-FFF2-40B4-BE49-F238E27FC236}">
                <a16:creationId xmlns:a16="http://schemas.microsoft.com/office/drawing/2014/main" id="{09A94EFA-1062-55ED-E0EF-EA3C1BDA9C0F}"/>
              </a:ext>
            </a:extLst>
          </p:cNvPr>
          <p:cNvSpPr/>
          <p:nvPr/>
        </p:nvSpPr>
        <p:spPr>
          <a:xfrm>
            <a:off x="943506" y="984296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3" name="순서도: 연결자 12">
            <a:extLst>
              <a:ext uri="{FF2B5EF4-FFF2-40B4-BE49-F238E27FC236}">
                <a16:creationId xmlns:a16="http://schemas.microsoft.com/office/drawing/2014/main" id="{3E7C6157-6AAE-EC0C-0850-9D8E77E795E5}"/>
              </a:ext>
            </a:extLst>
          </p:cNvPr>
          <p:cNvSpPr/>
          <p:nvPr/>
        </p:nvSpPr>
        <p:spPr>
          <a:xfrm>
            <a:off x="633937" y="1486836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5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4" name="순서도: 연결자 13">
            <a:extLst>
              <a:ext uri="{FF2B5EF4-FFF2-40B4-BE49-F238E27FC236}">
                <a16:creationId xmlns:a16="http://schemas.microsoft.com/office/drawing/2014/main" id="{42ED469E-3F76-EB43-8211-8C2D21E9E6D7}"/>
              </a:ext>
            </a:extLst>
          </p:cNvPr>
          <p:cNvSpPr/>
          <p:nvPr/>
        </p:nvSpPr>
        <p:spPr>
          <a:xfrm>
            <a:off x="1075655" y="1486835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6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5" name="순서도: 연결자 14">
            <a:extLst>
              <a:ext uri="{FF2B5EF4-FFF2-40B4-BE49-F238E27FC236}">
                <a16:creationId xmlns:a16="http://schemas.microsoft.com/office/drawing/2014/main" id="{7CF9E53F-C4A7-9CF8-2D74-C2573B9EC8F4}"/>
              </a:ext>
            </a:extLst>
          </p:cNvPr>
          <p:cNvSpPr/>
          <p:nvPr/>
        </p:nvSpPr>
        <p:spPr>
          <a:xfrm>
            <a:off x="5383215" y="1274350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3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0" name="순서도: 연결자 19">
            <a:extLst>
              <a:ext uri="{FF2B5EF4-FFF2-40B4-BE49-F238E27FC236}">
                <a16:creationId xmlns:a16="http://schemas.microsoft.com/office/drawing/2014/main" id="{06D02B6D-B9D1-048D-95DE-56910049E9D8}"/>
              </a:ext>
            </a:extLst>
          </p:cNvPr>
          <p:cNvSpPr/>
          <p:nvPr/>
        </p:nvSpPr>
        <p:spPr>
          <a:xfrm>
            <a:off x="2361303" y="1486835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9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5" name="순서도: 연결자 24">
            <a:extLst>
              <a:ext uri="{FF2B5EF4-FFF2-40B4-BE49-F238E27FC236}">
                <a16:creationId xmlns:a16="http://schemas.microsoft.com/office/drawing/2014/main" id="{903339A0-4686-8066-D225-6A07F151C7C8}"/>
              </a:ext>
            </a:extLst>
          </p:cNvPr>
          <p:cNvSpPr/>
          <p:nvPr/>
        </p:nvSpPr>
        <p:spPr>
          <a:xfrm>
            <a:off x="1509616" y="1486835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7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6" name="순서도: 연결자 25">
            <a:extLst>
              <a:ext uri="{FF2B5EF4-FFF2-40B4-BE49-F238E27FC236}">
                <a16:creationId xmlns:a16="http://schemas.microsoft.com/office/drawing/2014/main" id="{0F7D6823-0B7B-3BC8-AFF5-96B546CDED84}"/>
              </a:ext>
            </a:extLst>
          </p:cNvPr>
          <p:cNvSpPr/>
          <p:nvPr/>
        </p:nvSpPr>
        <p:spPr>
          <a:xfrm>
            <a:off x="1965324" y="1486835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8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7" name="순서도: 연결자 26">
            <a:extLst>
              <a:ext uri="{FF2B5EF4-FFF2-40B4-BE49-F238E27FC236}">
                <a16:creationId xmlns:a16="http://schemas.microsoft.com/office/drawing/2014/main" id="{15C7B0E6-DC99-7645-A4E3-A7F06AAEA9E5}"/>
              </a:ext>
            </a:extLst>
          </p:cNvPr>
          <p:cNvSpPr/>
          <p:nvPr/>
        </p:nvSpPr>
        <p:spPr>
          <a:xfrm>
            <a:off x="5153638" y="1274350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FFF4D26-AEFE-FD6C-9629-39921AEA099E}"/>
              </a:ext>
            </a:extLst>
          </p:cNvPr>
          <p:cNvGrpSpPr/>
          <p:nvPr/>
        </p:nvGrpSpPr>
        <p:grpSpPr>
          <a:xfrm>
            <a:off x="3011345" y="2336644"/>
            <a:ext cx="438151" cy="230832"/>
            <a:chOff x="5655679" y="1911521"/>
            <a:chExt cx="438151" cy="230832"/>
          </a:xfrm>
        </p:grpSpPr>
        <p:sp>
          <p:nvSpPr>
            <p:cNvPr id="31" name="순서도: 연결자 30">
              <a:extLst>
                <a:ext uri="{FF2B5EF4-FFF2-40B4-BE49-F238E27FC236}">
                  <a16:creationId xmlns:a16="http://schemas.microsoft.com/office/drawing/2014/main" id="{0A2DD755-10A9-5FDB-FC37-035C8AB23DBC}"/>
                </a:ext>
              </a:extLst>
            </p:cNvPr>
            <p:cNvSpPr/>
            <p:nvPr/>
          </p:nvSpPr>
          <p:spPr>
            <a:xfrm>
              <a:off x="5734261" y="1965420"/>
              <a:ext cx="133350" cy="128587"/>
            </a:xfrm>
            <a:prstGeom prst="flowChartConnector">
              <a:avLst/>
            </a:prstGeom>
            <a:solidFill>
              <a:srgbClr val="F91BE9"/>
            </a:solidFill>
            <a:ln>
              <a:solidFill>
                <a:srgbClr val="F91B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BE5DD93-18EA-5FFA-0482-6E84D8CC6321}"/>
                </a:ext>
              </a:extLst>
            </p:cNvPr>
            <p:cNvSpPr txBox="1"/>
            <p:nvPr/>
          </p:nvSpPr>
          <p:spPr>
            <a:xfrm>
              <a:off x="5655679" y="1911521"/>
              <a:ext cx="43815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11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14A2107A-D2C1-1035-5855-01BC9257D796}"/>
              </a:ext>
            </a:extLst>
          </p:cNvPr>
          <p:cNvGrpSpPr/>
          <p:nvPr/>
        </p:nvGrpSpPr>
        <p:grpSpPr>
          <a:xfrm>
            <a:off x="1509616" y="3860674"/>
            <a:ext cx="438151" cy="230832"/>
            <a:chOff x="5655679" y="1911521"/>
            <a:chExt cx="438151" cy="230832"/>
          </a:xfrm>
        </p:grpSpPr>
        <p:sp>
          <p:nvSpPr>
            <p:cNvPr id="34" name="순서도: 연결자 33">
              <a:extLst>
                <a:ext uri="{FF2B5EF4-FFF2-40B4-BE49-F238E27FC236}">
                  <a16:creationId xmlns:a16="http://schemas.microsoft.com/office/drawing/2014/main" id="{27C526C2-EAC5-5E62-CE52-4B6BF10C3E87}"/>
                </a:ext>
              </a:extLst>
            </p:cNvPr>
            <p:cNvSpPr/>
            <p:nvPr/>
          </p:nvSpPr>
          <p:spPr>
            <a:xfrm>
              <a:off x="5734261" y="1965420"/>
              <a:ext cx="133350" cy="128587"/>
            </a:xfrm>
            <a:prstGeom prst="flowChartConnector">
              <a:avLst/>
            </a:prstGeom>
            <a:solidFill>
              <a:srgbClr val="F91BE9"/>
            </a:solidFill>
            <a:ln>
              <a:solidFill>
                <a:srgbClr val="F91B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342D051-A9EA-F1F5-9D3A-396B8B45DF3A}"/>
                </a:ext>
              </a:extLst>
            </p:cNvPr>
            <p:cNvSpPr txBox="1"/>
            <p:nvPr/>
          </p:nvSpPr>
          <p:spPr>
            <a:xfrm>
              <a:off x="5655679" y="1911521"/>
              <a:ext cx="43815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12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E6F5F07B-CEC9-31F6-1B80-495F284C90C8}"/>
              </a:ext>
            </a:extLst>
          </p:cNvPr>
          <p:cNvGrpSpPr/>
          <p:nvPr/>
        </p:nvGrpSpPr>
        <p:grpSpPr>
          <a:xfrm>
            <a:off x="3567594" y="3864970"/>
            <a:ext cx="438151" cy="230832"/>
            <a:chOff x="5655679" y="1911521"/>
            <a:chExt cx="438151" cy="230832"/>
          </a:xfrm>
        </p:grpSpPr>
        <p:sp>
          <p:nvSpPr>
            <p:cNvPr id="37" name="순서도: 연결자 36">
              <a:extLst>
                <a:ext uri="{FF2B5EF4-FFF2-40B4-BE49-F238E27FC236}">
                  <a16:creationId xmlns:a16="http://schemas.microsoft.com/office/drawing/2014/main" id="{A440E6A2-BE2B-FBFD-84E6-2188E9374BE0}"/>
                </a:ext>
              </a:extLst>
            </p:cNvPr>
            <p:cNvSpPr/>
            <p:nvPr/>
          </p:nvSpPr>
          <p:spPr>
            <a:xfrm>
              <a:off x="5734261" y="1965420"/>
              <a:ext cx="133350" cy="128587"/>
            </a:xfrm>
            <a:prstGeom prst="flowChartConnector">
              <a:avLst/>
            </a:prstGeom>
            <a:solidFill>
              <a:srgbClr val="F91BE9"/>
            </a:solidFill>
            <a:ln>
              <a:solidFill>
                <a:srgbClr val="F91B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174C650-A226-B94E-B85C-9396F9C67E7E}"/>
                </a:ext>
              </a:extLst>
            </p:cNvPr>
            <p:cNvSpPr txBox="1"/>
            <p:nvPr/>
          </p:nvSpPr>
          <p:spPr>
            <a:xfrm>
              <a:off x="5655679" y="1911521"/>
              <a:ext cx="43815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13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7661E348-82D2-585A-733D-5BE4EC855526}"/>
              </a:ext>
            </a:extLst>
          </p:cNvPr>
          <p:cNvGrpSpPr/>
          <p:nvPr/>
        </p:nvGrpSpPr>
        <p:grpSpPr>
          <a:xfrm>
            <a:off x="4934562" y="6007609"/>
            <a:ext cx="438151" cy="230832"/>
            <a:chOff x="5655679" y="1911521"/>
            <a:chExt cx="438151" cy="230832"/>
          </a:xfrm>
        </p:grpSpPr>
        <p:sp>
          <p:nvSpPr>
            <p:cNvPr id="40" name="순서도: 연결자 39">
              <a:extLst>
                <a:ext uri="{FF2B5EF4-FFF2-40B4-BE49-F238E27FC236}">
                  <a16:creationId xmlns:a16="http://schemas.microsoft.com/office/drawing/2014/main" id="{0D7A30A8-B191-1BD0-E5E3-797CADE0B969}"/>
                </a:ext>
              </a:extLst>
            </p:cNvPr>
            <p:cNvSpPr/>
            <p:nvPr/>
          </p:nvSpPr>
          <p:spPr>
            <a:xfrm>
              <a:off x="5734261" y="1965420"/>
              <a:ext cx="133350" cy="128587"/>
            </a:xfrm>
            <a:prstGeom prst="flowChartConnector">
              <a:avLst/>
            </a:prstGeom>
            <a:solidFill>
              <a:srgbClr val="F91BE9"/>
            </a:solidFill>
            <a:ln>
              <a:solidFill>
                <a:srgbClr val="F91B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D5258252-286D-694A-3674-E078A964D862}"/>
                </a:ext>
              </a:extLst>
            </p:cNvPr>
            <p:cNvSpPr txBox="1"/>
            <p:nvPr/>
          </p:nvSpPr>
          <p:spPr>
            <a:xfrm>
              <a:off x="5655679" y="1911521"/>
              <a:ext cx="43815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16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7A5B462D-A050-42F7-8D43-FE7607F647FD}"/>
              </a:ext>
            </a:extLst>
          </p:cNvPr>
          <p:cNvGrpSpPr/>
          <p:nvPr/>
        </p:nvGrpSpPr>
        <p:grpSpPr>
          <a:xfrm>
            <a:off x="2597106" y="5252035"/>
            <a:ext cx="438151" cy="230832"/>
            <a:chOff x="5655679" y="1911521"/>
            <a:chExt cx="438151" cy="230832"/>
          </a:xfrm>
        </p:grpSpPr>
        <p:sp>
          <p:nvSpPr>
            <p:cNvPr id="43" name="순서도: 연결자 42">
              <a:extLst>
                <a:ext uri="{FF2B5EF4-FFF2-40B4-BE49-F238E27FC236}">
                  <a16:creationId xmlns:a16="http://schemas.microsoft.com/office/drawing/2014/main" id="{83766E67-0408-70BE-3E94-3E8DE0F030C4}"/>
                </a:ext>
              </a:extLst>
            </p:cNvPr>
            <p:cNvSpPr/>
            <p:nvPr/>
          </p:nvSpPr>
          <p:spPr>
            <a:xfrm>
              <a:off x="5734261" y="1965420"/>
              <a:ext cx="133350" cy="128587"/>
            </a:xfrm>
            <a:prstGeom prst="flowChartConnector">
              <a:avLst/>
            </a:prstGeom>
            <a:solidFill>
              <a:srgbClr val="F91BE9"/>
            </a:solidFill>
            <a:ln>
              <a:solidFill>
                <a:srgbClr val="F91B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328C6061-5ED3-B6CC-A64C-7A635923831A}"/>
                </a:ext>
              </a:extLst>
            </p:cNvPr>
            <p:cNvSpPr txBox="1"/>
            <p:nvPr/>
          </p:nvSpPr>
          <p:spPr>
            <a:xfrm>
              <a:off x="5655679" y="1911521"/>
              <a:ext cx="43815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0A3C9DEC-E14F-5712-9AE9-8E778A071E97}"/>
              </a:ext>
            </a:extLst>
          </p:cNvPr>
          <p:cNvGrpSpPr/>
          <p:nvPr/>
        </p:nvGrpSpPr>
        <p:grpSpPr>
          <a:xfrm>
            <a:off x="4945064" y="3839936"/>
            <a:ext cx="438151" cy="230832"/>
            <a:chOff x="5655679" y="1911521"/>
            <a:chExt cx="438151" cy="230832"/>
          </a:xfrm>
        </p:grpSpPr>
        <p:sp>
          <p:nvSpPr>
            <p:cNvPr id="46" name="순서도: 연결자 45">
              <a:extLst>
                <a:ext uri="{FF2B5EF4-FFF2-40B4-BE49-F238E27FC236}">
                  <a16:creationId xmlns:a16="http://schemas.microsoft.com/office/drawing/2014/main" id="{65C50CF4-3D6A-E178-D29D-B6E7757B0D74}"/>
                </a:ext>
              </a:extLst>
            </p:cNvPr>
            <p:cNvSpPr/>
            <p:nvPr/>
          </p:nvSpPr>
          <p:spPr>
            <a:xfrm>
              <a:off x="5734261" y="1965420"/>
              <a:ext cx="133350" cy="128587"/>
            </a:xfrm>
            <a:prstGeom prst="flowChartConnector">
              <a:avLst/>
            </a:prstGeom>
            <a:solidFill>
              <a:srgbClr val="F91BE9"/>
            </a:solidFill>
            <a:ln>
              <a:solidFill>
                <a:srgbClr val="F91B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D0470374-8CAD-5A2D-0792-DB9E6983059E}"/>
                </a:ext>
              </a:extLst>
            </p:cNvPr>
            <p:cNvSpPr txBox="1"/>
            <p:nvPr/>
          </p:nvSpPr>
          <p:spPr>
            <a:xfrm>
              <a:off x="5655679" y="1911521"/>
              <a:ext cx="43815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14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sp>
        <p:nvSpPr>
          <p:cNvPr id="49" name="순서도: 연결자 48">
            <a:extLst>
              <a:ext uri="{FF2B5EF4-FFF2-40B4-BE49-F238E27FC236}">
                <a16:creationId xmlns:a16="http://schemas.microsoft.com/office/drawing/2014/main" id="{E3D46C8A-155B-D2B2-6D03-D650F0ED21E3}"/>
              </a:ext>
            </a:extLst>
          </p:cNvPr>
          <p:cNvSpPr/>
          <p:nvPr/>
        </p:nvSpPr>
        <p:spPr>
          <a:xfrm>
            <a:off x="5612792" y="1274349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4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32BC9D0E-969B-8597-24D7-D563FECDE07D}"/>
              </a:ext>
            </a:extLst>
          </p:cNvPr>
          <p:cNvGrpSpPr/>
          <p:nvPr/>
        </p:nvGrpSpPr>
        <p:grpSpPr>
          <a:xfrm>
            <a:off x="2666832" y="1422035"/>
            <a:ext cx="438151" cy="230832"/>
            <a:chOff x="5655679" y="1911521"/>
            <a:chExt cx="438151" cy="230832"/>
          </a:xfrm>
        </p:grpSpPr>
        <p:sp>
          <p:nvSpPr>
            <p:cNvPr id="51" name="순서도: 연결자 50">
              <a:extLst>
                <a:ext uri="{FF2B5EF4-FFF2-40B4-BE49-F238E27FC236}">
                  <a16:creationId xmlns:a16="http://schemas.microsoft.com/office/drawing/2014/main" id="{AC782036-9D83-ECE1-D275-DA77156EF3E6}"/>
                </a:ext>
              </a:extLst>
            </p:cNvPr>
            <p:cNvSpPr/>
            <p:nvPr/>
          </p:nvSpPr>
          <p:spPr>
            <a:xfrm>
              <a:off x="5734261" y="1965420"/>
              <a:ext cx="133350" cy="128587"/>
            </a:xfrm>
            <a:prstGeom prst="flowChartConnector">
              <a:avLst/>
            </a:prstGeom>
            <a:solidFill>
              <a:srgbClr val="F91BE9"/>
            </a:solidFill>
            <a:ln>
              <a:solidFill>
                <a:srgbClr val="F91B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B99A9888-BBAA-B0E3-F844-5417EBAF5B66}"/>
                </a:ext>
              </a:extLst>
            </p:cNvPr>
            <p:cNvSpPr txBox="1"/>
            <p:nvPr/>
          </p:nvSpPr>
          <p:spPr>
            <a:xfrm>
              <a:off x="5655679" y="1911521"/>
              <a:ext cx="43815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574369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608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3-2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0" name="표 29">
            <a:extLst>
              <a:ext uri="{FF2B5EF4-FFF2-40B4-BE49-F238E27FC236}">
                <a16:creationId xmlns:a16="http://schemas.microsoft.com/office/drawing/2014/main" id="{736816F7-63EB-4F32-B2C3-50E863CD6C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1477680"/>
              </p:ext>
            </p:extLst>
          </p:nvPr>
        </p:nvGraphicFramePr>
        <p:xfrm>
          <a:off x="6307787" y="1207014"/>
          <a:ext cx="5540076" cy="28895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231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28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  <a:endParaRPr lang="ko-KR" altLang="en-US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광고 클릭 시 연관 링크로 이동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628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  <a:endParaRPr lang="ko-KR" altLang="en-US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인기 </a:t>
                      </a:r>
                      <a:r>
                        <a:rPr lang="ko-KR" altLang="en-US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아티클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클릭 시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articleDetail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아티클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상세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이동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164665"/>
                  </a:ext>
                </a:extLst>
              </a:tr>
              <a:tr h="628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</a:t>
                      </a:r>
                      <a:endParaRPr lang="ko-KR" altLang="en-US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Muse In Everywhere 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클릭 시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museInEverywhere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연습실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음악학원 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위치 안내 페이지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5427551"/>
                  </a:ext>
                </a:extLst>
              </a:tr>
            </a:tbl>
          </a:graphicData>
        </a:graphic>
      </p:graphicFrame>
      <p:graphicFrame>
        <p:nvGraphicFramePr>
          <p:cNvPr id="55" name="표 55">
            <a:extLst>
              <a:ext uri="{FF2B5EF4-FFF2-40B4-BE49-F238E27FC236}">
                <a16:creationId xmlns:a16="http://schemas.microsoft.com/office/drawing/2014/main" id="{37D88B9A-31EA-48BA-B4CB-3F1F4BF489C9}"/>
              </a:ext>
            </a:extLst>
          </p:cNvPr>
          <p:cNvGraphicFramePr>
            <a:graphicFrameLocks noGrp="1"/>
          </p:cNvGraphicFramePr>
          <p:nvPr/>
        </p:nvGraphicFramePr>
        <p:xfrm>
          <a:off x="2031999" y="795865"/>
          <a:ext cx="812800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main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메인화면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  <p:grpSp>
        <p:nvGrpSpPr>
          <p:cNvPr id="25" name="그룹 24">
            <a:extLst>
              <a:ext uri="{FF2B5EF4-FFF2-40B4-BE49-F238E27FC236}">
                <a16:creationId xmlns:a16="http://schemas.microsoft.com/office/drawing/2014/main" id="{333369D3-FEA1-9E39-11B2-F6A00C3DF0D9}"/>
              </a:ext>
            </a:extLst>
          </p:cNvPr>
          <p:cNvGrpSpPr/>
          <p:nvPr/>
        </p:nvGrpSpPr>
        <p:grpSpPr>
          <a:xfrm>
            <a:off x="568494" y="1088062"/>
            <a:ext cx="5177649" cy="5168769"/>
            <a:chOff x="596998" y="821658"/>
            <a:chExt cx="5400000" cy="5614374"/>
          </a:xfrm>
        </p:grpSpPr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970DBCD7-06CB-B812-5AAD-AA95656416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2717"/>
            <a:stretch/>
          </p:blipFill>
          <p:spPr>
            <a:xfrm>
              <a:off x="596998" y="3784837"/>
              <a:ext cx="5400000" cy="2651195"/>
            </a:xfrm>
            <a:prstGeom prst="rect">
              <a:avLst/>
            </a:prstGeom>
          </p:spPr>
        </p:pic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284134AE-C4D2-AB3C-C1F0-3E3177939C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7503" t="4373" r="42890" b="13604"/>
            <a:stretch/>
          </p:blipFill>
          <p:spPr>
            <a:xfrm>
              <a:off x="4760852" y="3895180"/>
              <a:ext cx="1058797" cy="2491446"/>
            </a:xfrm>
            <a:prstGeom prst="rect">
              <a:avLst/>
            </a:prstGeom>
          </p:spPr>
        </p:pic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A27577FD-6333-020F-AD77-BEC3062D3F0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6998" y="821658"/>
              <a:ext cx="5400000" cy="3037500"/>
            </a:xfrm>
            <a:prstGeom prst="rect">
              <a:avLst/>
            </a:prstGeom>
          </p:spPr>
        </p:pic>
      </p:grpSp>
      <p:sp>
        <p:nvSpPr>
          <p:cNvPr id="31" name="순서도: 연결자 30">
            <a:extLst>
              <a:ext uri="{FF2B5EF4-FFF2-40B4-BE49-F238E27FC236}">
                <a16:creationId xmlns:a16="http://schemas.microsoft.com/office/drawing/2014/main" id="{B1F643D6-0063-FA8E-38F8-2F65C05E6C6A}"/>
              </a:ext>
            </a:extLst>
          </p:cNvPr>
          <p:cNvSpPr/>
          <p:nvPr/>
        </p:nvSpPr>
        <p:spPr>
          <a:xfrm>
            <a:off x="943506" y="984296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2" name="순서도: 연결자 31">
            <a:extLst>
              <a:ext uri="{FF2B5EF4-FFF2-40B4-BE49-F238E27FC236}">
                <a16:creationId xmlns:a16="http://schemas.microsoft.com/office/drawing/2014/main" id="{4E71B445-A40C-9102-99C5-B41BD2A3C0D5}"/>
              </a:ext>
            </a:extLst>
          </p:cNvPr>
          <p:cNvSpPr/>
          <p:nvPr/>
        </p:nvSpPr>
        <p:spPr>
          <a:xfrm>
            <a:off x="633937" y="1486836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5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3" name="순서도: 연결자 32">
            <a:extLst>
              <a:ext uri="{FF2B5EF4-FFF2-40B4-BE49-F238E27FC236}">
                <a16:creationId xmlns:a16="http://schemas.microsoft.com/office/drawing/2014/main" id="{45A34560-0BF3-1976-E765-731CDFEE88EA}"/>
              </a:ext>
            </a:extLst>
          </p:cNvPr>
          <p:cNvSpPr/>
          <p:nvPr/>
        </p:nvSpPr>
        <p:spPr>
          <a:xfrm>
            <a:off x="1075655" y="1486835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6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4" name="순서도: 연결자 33">
            <a:extLst>
              <a:ext uri="{FF2B5EF4-FFF2-40B4-BE49-F238E27FC236}">
                <a16:creationId xmlns:a16="http://schemas.microsoft.com/office/drawing/2014/main" id="{97443E39-64CD-50FE-BBB0-A64CAFFDE535}"/>
              </a:ext>
            </a:extLst>
          </p:cNvPr>
          <p:cNvSpPr/>
          <p:nvPr/>
        </p:nvSpPr>
        <p:spPr>
          <a:xfrm>
            <a:off x="5383215" y="1274350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3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5" name="순서도: 연결자 34">
            <a:extLst>
              <a:ext uri="{FF2B5EF4-FFF2-40B4-BE49-F238E27FC236}">
                <a16:creationId xmlns:a16="http://schemas.microsoft.com/office/drawing/2014/main" id="{FA8818E5-1E2C-58C4-9905-404D8EEFF031}"/>
              </a:ext>
            </a:extLst>
          </p:cNvPr>
          <p:cNvSpPr/>
          <p:nvPr/>
        </p:nvSpPr>
        <p:spPr>
          <a:xfrm>
            <a:off x="2361303" y="1486835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9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6" name="순서도: 연결자 35">
            <a:extLst>
              <a:ext uri="{FF2B5EF4-FFF2-40B4-BE49-F238E27FC236}">
                <a16:creationId xmlns:a16="http://schemas.microsoft.com/office/drawing/2014/main" id="{CB17B447-2FDB-7FCD-D7B3-7302F63E6432}"/>
              </a:ext>
            </a:extLst>
          </p:cNvPr>
          <p:cNvSpPr/>
          <p:nvPr/>
        </p:nvSpPr>
        <p:spPr>
          <a:xfrm>
            <a:off x="1509616" y="1486835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7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7" name="순서도: 연결자 36">
            <a:extLst>
              <a:ext uri="{FF2B5EF4-FFF2-40B4-BE49-F238E27FC236}">
                <a16:creationId xmlns:a16="http://schemas.microsoft.com/office/drawing/2014/main" id="{BF9D86A7-0027-29E8-3782-602387299194}"/>
              </a:ext>
            </a:extLst>
          </p:cNvPr>
          <p:cNvSpPr/>
          <p:nvPr/>
        </p:nvSpPr>
        <p:spPr>
          <a:xfrm>
            <a:off x="1965324" y="1486835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8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8" name="순서도: 연결자 37">
            <a:extLst>
              <a:ext uri="{FF2B5EF4-FFF2-40B4-BE49-F238E27FC236}">
                <a16:creationId xmlns:a16="http://schemas.microsoft.com/office/drawing/2014/main" id="{5FF2D148-70F3-50D2-C75D-91CA96B40590}"/>
              </a:ext>
            </a:extLst>
          </p:cNvPr>
          <p:cNvSpPr/>
          <p:nvPr/>
        </p:nvSpPr>
        <p:spPr>
          <a:xfrm>
            <a:off x="5153638" y="1274350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D3B83C3F-5F30-0710-5504-2B42620B0592}"/>
              </a:ext>
            </a:extLst>
          </p:cNvPr>
          <p:cNvGrpSpPr/>
          <p:nvPr/>
        </p:nvGrpSpPr>
        <p:grpSpPr>
          <a:xfrm>
            <a:off x="3011345" y="2336644"/>
            <a:ext cx="438151" cy="230832"/>
            <a:chOff x="5655679" y="1911521"/>
            <a:chExt cx="438151" cy="230832"/>
          </a:xfrm>
        </p:grpSpPr>
        <p:sp>
          <p:nvSpPr>
            <p:cNvPr id="40" name="순서도: 연결자 39">
              <a:extLst>
                <a:ext uri="{FF2B5EF4-FFF2-40B4-BE49-F238E27FC236}">
                  <a16:creationId xmlns:a16="http://schemas.microsoft.com/office/drawing/2014/main" id="{C739C65B-E21B-9187-A4A1-4A7A5DED565E}"/>
                </a:ext>
              </a:extLst>
            </p:cNvPr>
            <p:cNvSpPr/>
            <p:nvPr/>
          </p:nvSpPr>
          <p:spPr>
            <a:xfrm>
              <a:off x="5734261" y="1965420"/>
              <a:ext cx="133350" cy="128587"/>
            </a:xfrm>
            <a:prstGeom prst="flowChartConnector">
              <a:avLst/>
            </a:prstGeom>
            <a:solidFill>
              <a:srgbClr val="F91BE9"/>
            </a:solidFill>
            <a:ln>
              <a:solidFill>
                <a:srgbClr val="F91B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B6C3EB2A-409B-B219-2C72-DE81BC62A403}"/>
                </a:ext>
              </a:extLst>
            </p:cNvPr>
            <p:cNvSpPr txBox="1"/>
            <p:nvPr/>
          </p:nvSpPr>
          <p:spPr>
            <a:xfrm>
              <a:off x="5655679" y="1911521"/>
              <a:ext cx="43815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11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38E2FF63-7893-044E-781A-1A284184889A}"/>
              </a:ext>
            </a:extLst>
          </p:cNvPr>
          <p:cNvGrpSpPr/>
          <p:nvPr/>
        </p:nvGrpSpPr>
        <p:grpSpPr>
          <a:xfrm>
            <a:off x="1509616" y="3860674"/>
            <a:ext cx="438151" cy="230832"/>
            <a:chOff x="5655679" y="1911521"/>
            <a:chExt cx="438151" cy="230832"/>
          </a:xfrm>
        </p:grpSpPr>
        <p:sp>
          <p:nvSpPr>
            <p:cNvPr id="43" name="순서도: 연결자 42">
              <a:extLst>
                <a:ext uri="{FF2B5EF4-FFF2-40B4-BE49-F238E27FC236}">
                  <a16:creationId xmlns:a16="http://schemas.microsoft.com/office/drawing/2014/main" id="{23D3E203-3A44-F748-E592-EBF0F6C83481}"/>
                </a:ext>
              </a:extLst>
            </p:cNvPr>
            <p:cNvSpPr/>
            <p:nvPr/>
          </p:nvSpPr>
          <p:spPr>
            <a:xfrm>
              <a:off x="5734261" y="1965420"/>
              <a:ext cx="133350" cy="128587"/>
            </a:xfrm>
            <a:prstGeom prst="flowChartConnector">
              <a:avLst/>
            </a:prstGeom>
            <a:solidFill>
              <a:srgbClr val="F91BE9"/>
            </a:solidFill>
            <a:ln>
              <a:solidFill>
                <a:srgbClr val="F91B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ED2D67D1-5CED-F29F-E56B-F5A84C789A87}"/>
                </a:ext>
              </a:extLst>
            </p:cNvPr>
            <p:cNvSpPr txBox="1"/>
            <p:nvPr/>
          </p:nvSpPr>
          <p:spPr>
            <a:xfrm>
              <a:off x="5655679" y="1911521"/>
              <a:ext cx="43815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12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AC47A95A-D6DE-334B-A05C-44101E8571E3}"/>
              </a:ext>
            </a:extLst>
          </p:cNvPr>
          <p:cNvGrpSpPr/>
          <p:nvPr/>
        </p:nvGrpSpPr>
        <p:grpSpPr>
          <a:xfrm>
            <a:off x="3567594" y="3864970"/>
            <a:ext cx="438151" cy="230832"/>
            <a:chOff x="5655679" y="1911521"/>
            <a:chExt cx="438151" cy="230832"/>
          </a:xfrm>
        </p:grpSpPr>
        <p:sp>
          <p:nvSpPr>
            <p:cNvPr id="46" name="순서도: 연결자 45">
              <a:extLst>
                <a:ext uri="{FF2B5EF4-FFF2-40B4-BE49-F238E27FC236}">
                  <a16:creationId xmlns:a16="http://schemas.microsoft.com/office/drawing/2014/main" id="{A0BABB94-BF40-42AE-E030-51C4278409C0}"/>
                </a:ext>
              </a:extLst>
            </p:cNvPr>
            <p:cNvSpPr/>
            <p:nvPr/>
          </p:nvSpPr>
          <p:spPr>
            <a:xfrm>
              <a:off x="5734261" y="1965420"/>
              <a:ext cx="133350" cy="128587"/>
            </a:xfrm>
            <a:prstGeom prst="flowChartConnector">
              <a:avLst/>
            </a:prstGeom>
            <a:solidFill>
              <a:srgbClr val="F91BE9"/>
            </a:solidFill>
            <a:ln>
              <a:solidFill>
                <a:srgbClr val="F91B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79644DCA-92A3-8703-29D5-11710B8AEDF2}"/>
                </a:ext>
              </a:extLst>
            </p:cNvPr>
            <p:cNvSpPr txBox="1"/>
            <p:nvPr/>
          </p:nvSpPr>
          <p:spPr>
            <a:xfrm>
              <a:off x="5655679" y="1911521"/>
              <a:ext cx="43815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13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88A67D79-0451-3B3C-2F39-377EAF7BE525}"/>
              </a:ext>
            </a:extLst>
          </p:cNvPr>
          <p:cNvGrpSpPr/>
          <p:nvPr/>
        </p:nvGrpSpPr>
        <p:grpSpPr>
          <a:xfrm>
            <a:off x="4934562" y="6007609"/>
            <a:ext cx="438151" cy="230832"/>
            <a:chOff x="5655679" y="1911521"/>
            <a:chExt cx="438151" cy="230832"/>
          </a:xfrm>
        </p:grpSpPr>
        <p:sp>
          <p:nvSpPr>
            <p:cNvPr id="50" name="순서도: 연결자 49">
              <a:extLst>
                <a:ext uri="{FF2B5EF4-FFF2-40B4-BE49-F238E27FC236}">
                  <a16:creationId xmlns:a16="http://schemas.microsoft.com/office/drawing/2014/main" id="{BD779428-43C2-9B34-9702-EED394AD46DE}"/>
                </a:ext>
              </a:extLst>
            </p:cNvPr>
            <p:cNvSpPr/>
            <p:nvPr/>
          </p:nvSpPr>
          <p:spPr>
            <a:xfrm>
              <a:off x="5734261" y="1965420"/>
              <a:ext cx="133350" cy="128587"/>
            </a:xfrm>
            <a:prstGeom prst="flowChartConnector">
              <a:avLst/>
            </a:prstGeom>
            <a:solidFill>
              <a:srgbClr val="F91BE9"/>
            </a:solidFill>
            <a:ln>
              <a:solidFill>
                <a:srgbClr val="F91B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E5F74A1B-FF6A-505C-950D-FB57472198F2}"/>
                </a:ext>
              </a:extLst>
            </p:cNvPr>
            <p:cNvSpPr txBox="1"/>
            <p:nvPr/>
          </p:nvSpPr>
          <p:spPr>
            <a:xfrm>
              <a:off x="5655679" y="1911521"/>
              <a:ext cx="43815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16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FE6F3FB3-06C5-EF4B-52A9-6A385A05DEE2}"/>
              </a:ext>
            </a:extLst>
          </p:cNvPr>
          <p:cNvGrpSpPr/>
          <p:nvPr/>
        </p:nvGrpSpPr>
        <p:grpSpPr>
          <a:xfrm>
            <a:off x="2597106" y="5252035"/>
            <a:ext cx="438151" cy="230832"/>
            <a:chOff x="5655679" y="1911521"/>
            <a:chExt cx="438151" cy="230832"/>
          </a:xfrm>
        </p:grpSpPr>
        <p:sp>
          <p:nvSpPr>
            <p:cNvPr id="53" name="순서도: 연결자 52">
              <a:extLst>
                <a:ext uri="{FF2B5EF4-FFF2-40B4-BE49-F238E27FC236}">
                  <a16:creationId xmlns:a16="http://schemas.microsoft.com/office/drawing/2014/main" id="{16866B2B-1B3D-CDEA-C59E-1CE5A1178FB1}"/>
                </a:ext>
              </a:extLst>
            </p:cNvPr>
            <p:cNvSpPr/>
            <p:nvPr/>
          </p:nvSpPr>
          <p:spPr>
            <a:xfrm>
              <a:off x="5734261" y="1965420"/>
              <a:ext cx="133350" cy="128587"/>
            </a:xfrm>
            <a:prstGeom prst="flowChartConnector">
              <a:avLst/>
            </a:prstGeom>
            <a:solidFill>
              <a:srgbClr val="F91BE9"/>
            </a:solidFill>
            <a:ln>
              <a:solidFill>
                <a:srgbClr val="F91B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7B3FB456-747E-3D24-2557-864E0654E3D7}"/>
                </a:ext>
              </a:extLst>
            </p:cNvPr>
            <p:cNvSpPr txBox="1"/>
            <p:nvPr/>
          </p:nvSpPr>
          <p:spPr>
            <a:xfrm>
              <a:off x="5655679" y="1911521"/>
              <a:ext cx="43815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1D747560-C56E-ADE6-CE5B-00518A0760D6}"/>
              </a:ext>
            </a:extLst>
          </p:cNvPr>
          <p:cNvGrpSpPr/>
          <p:nvPr/>
        </p:nvGrpSpPr>
        <p:grpSpPr>
          <a:xfrm>
            <a:off x="4945064" y="3839936"/>
            <a:ext cx="438151" cy="230832"/>
            <a:chOff x="5655679" y="1911521"/>
            <a:chExt cx="438151" cy="230832"/>
          </a:xfrm>
        </p:grpSpPr>
        <p:sp>
          <p:nvSpPr>
            <p:cNvPr id="58" name="순서도: 연결자 57">
              <a:extLst>
                <a:ext uri="{FF2B5EF4-FFF2-40B4-BE49-F238E27FC236}">
                  <a16:creationId xmlns:a16="http://schemas.microsoft.com/office/drawing/2014/main" id="{C71AB555-B400-B5CA-1BEF-873A0E2D7E28}"/>
                </a:ext>
              </a:extLst>
            </p:cNvPr>
            <p:cNvSpPr/>
            <p:nvPr/>
          </p:nvSpPr>
          <p:spPr>
            <a:xfrm>
              <a:off x="5734261" y="1965420"/>
              <a:ext cx="133350" cy="128587"/>
            </a:xfrm>
            <a:prstGeom prst="flowChartConnector">
              <a:avLst/>
            </a:prstGeom>
            <a:solidFill>
              <a:srgbClr val="F91BE9"/>
            </a:solidFill>
            <a:ln>
              <a:solidFill>
                <a:srgbClr val="F91B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0F325781-706C-6566-2816-2675B63FE21E}"/>
                </a:ext>
              </a:extLst>
            </p:cNvPr>
            <p:cNvSpPr txBox="1"/>
            <p:nvPr/>
          </p:nvSpPr>
          <p:spPr>
            <a:xfrm>
              <a:off x="5655679" y="1911521"/>
              <a:ext cx="43815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14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sp>
        <p:nvSpPr>
          <p:cNvPr id="77" name="순서도: 연결자 76">
            <a:extLst>
              <a:ext uri="{FF2B5EF4-FFF2-40B4-BE49-F238E27FC236}">
                <a16:creationId xmlns:a16="http://schemas.microsoft.com/office/drawing/2014/main" id="{04224D43-A55E-1B77-7E07-2189CB9137CB}"/>
              </a:ext>
            </a:extLst>
          </p:cNvPr>
          <p:cNvSpPr/>
          <p:nvPr/>
        </p:nvSpPr>
        <p:spPr>
          <a:xfrm>
            <a:off x="5612792" y="1274349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4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6D16D2AF-00A0-E4E9-9726-BF18E24CBAA0}"/>
              </a:ext>
            </a:extLst>
          </p:cNvPr>
          <p:cNvGrpSpPr/>
          <p:nvPr/>
        </p:nvGrpSpPr>
        <p:grpSpPr>
          <a:xfrm>
            <a:off x="2666832" y="1422035"/>
            <a:ext cx="438151" cy="230832"/>
            <a:chOff x="5655679" y="1911521"/>
            <a:chExt cx="438151" cy="230832"/>
          </a:xfrm>
        </p:grpSpPr>
        <p:sp>
          <p:nvSpPr>
            <p:cNvPr id="79" name="순서도: 연결자 78">
              <a:extLst>
                <a:ext uri="{FF2B5EF4-FFF2-40B4-BE49-F238E27FC236}">
                  <a16:creationId xmlns:a16="http://schemas.microsoft.com/office/drawing/2014/main" id="{07E6EF16-CE8C-7B37-DA55-4D89B658FCEB}"/>
                </a:ext>
              </a:extLst>
            </p:cNvPr>
            <p:cNvSpPr/>
            <p:nvPr/>
          </p:nvSpPr>
          <p:spPr>
            <a:xfrm>
              <a:off x="5734261" y="1965420"/>
              <a:ext cx="133350" cy="128587"/>
            </a:xfrm>
            <a:prstGeom prst="flowChartConnector">
              <a:avLst/>
            </a:prstGeom>
            <a:solidFill>
              <a:srgbClr val="F91BE9"/>
            </a:solidFill>
            <a:ln>
              <a:solidFill>
                <a:srgbClr val="F91B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51C88183-2756-1622-ED1A-16440DF518B1}"/>
                </a:ext>
              </a:extLst>
            </p:cNvPr>
            <p:cNvSpPr txBox="1"/>
            <p:nvPr/>
          </p:nvSpPr>
          <p:spPr>
            <a:xfrm>
              <a:off x="5655679" y="1911521"/>
              <a:ext cx="43815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725013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608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3-2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3" name="표 55">
            <a:extLst>
              <a:ext uri="{FF2B5EF4-FFF2-40B4-BE49-F238E27FC236}">
                <a16:creationId xmlns:a16="http://schemas.microsoft.com/office/drawing/2014/main" id="{9C201BDA-12AA-4155-BDC4-952918CFAD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164268"/>
              </p:ext>
            </p:extLst>
          </p:nvPr>
        </p:nvGraphicFramePr>
        <p:xfrm>
          <a:off x="2031999" y="795865"/>
          <a:ext cx="812800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main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메인화면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  <p:pic>
        <p:nvPicPr>
          <p:cNvPr id="25" name="그림 24">
            <a:extLst>
              <a:ext uri="{FF2B5EF4-FFF2-40B4-BE49-F238E27FC236}">
                <a16:creationId xmlns:a16="http://schemas.microsoft.com/office/drawing/2014/main" id="{477AD499-8565-D24E-8022-8BA59709B6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424"/>
          <a:stretch/>
        </p:blipFill>
        <p:spPr>
          <a:xfrm>
            <a:off x="484214" y="1217707"/>
            <a:ext cx="5400000" cy="2629723"/>
          </a:xfrm>
          <a:prstGeom prst="rect">
            <a:avLst/>
          </a:prstGeom>
        </p:spPr>
      </p:pic>
      <p:graphicFrame>
        <p:nvGraphicFramePr>
          <p:cNvPr id="34" name="표 33">
            <a:extLst>
              <a:ext uri="{FF2B5EF4-FFF2-40B4-BE49-F238E27FC236}">
                <a16:creationId xmlns:a16="http://schemas.microsoft.com/office/drawing/2014/main" id="{E70E5198-7D57-1F34-6EC4-82DFEED8E0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4540029"/>
              </p:ext>
            </p:extLst>
          </p:nvPr>
        </p:nvGraphicFramePr>
        <p:xfrm>
          <a:off x="6307787" y="1207014"/>
          <a:ext cx="5540076" cy="47735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231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28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</a:t>
                      </a:r>
                      <a:endParaRPr lang="ko-KR" altLang="en-US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사진 썸네일 클릭 시 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marketDetail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뮤즈마켓 상세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이동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+ 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클릭 시 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market(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뮤즈마켓 메인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으로 이동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628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</a:t>
                      </a:r>
                      <a:endParaRPr lang="ko-KR" altLang="en-US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광고 클릭 시 연관 링크로 이동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164665"/>
                  </a:ext>
                </a:extLst>
              </a:tr>
              <a:tr h="628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</a:t>
                      </a:r>
                      <a:endParaRPr lang="ko-KR" altLang="en-US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공지사항 클릭 시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notice(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공지사항 메인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이동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7611280"/>
                  </a:ext>
                </a:extLst>
              </a:tr>
              <a:tr h="628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endParaRPr lang="ko-KR" altLang="en-US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운영참여 클릭 시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operation(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운영참여 메인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으로 이동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8615399"/>
                  </a:ext>
                </a:extLst>
              </a:tr>
              <a:tr h="628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</a:t>
                      </a:r>
                      <a:endParaRPr lang="ko-KR" altLang="en-US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개인정보처리방침 클릭 시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해당 글 </a:t>
                      </a:r>
                      <a:r>
                        <a:rPr lang="en-US" altLang="ko-KR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noticeDetail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공지사항 상세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이동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6449518"/>
                  </a:ext>
                </a:extLst>
              </a:tr>
              <a:tr h="628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</a:t>
                      </a:r>
                      <a:endParaRPr lang="ko-KR" altLang="en-US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이용약관 클릭 시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해당 글 </a:t>
                      </a:r>
                      <a:r>
                        <a:rPr lang="en-US" altLang="ko-KR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noticeDetail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공지사항 상세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이동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2907423"/>
                  </a:ext>
                </a:extLst>
              </a:tr>
            </a:tbl>
          </a:graphicData>
        </a:graphic>
      </p:graphicFrame>
      <p:grpSp>
        <p:nvGrpSpPr>
          <p:cNvPr id="36" name="그룹 35">
            <a:extLst>
              <a:ext uri="{FF2B5EF4-FFF2-40B4-BE49-F238E27FC236}">
                <a16:creationId xmlns:a16="http://schemas.microsoft.com/office/drawing/2014/main" id="{333B84AE-7C55-CACB-7121-39F5A376203F}"/>
              </a:ext>
            </a:extLst>
          </p:cNvPr>
          <p:cNvGrpSpPr/>
          <p:nvPr/>
        </p:nvGrpSpPr>
        <p:grpSpPr>
          <a:xfrm>
            <a:off x="2031999" y="2432525"/>
            <a:ext cx="438151" cy="230832"/>
            <a:chOff x="5655679" y="1911521"/>
            <a:chExt cx="438151" cy="230832"/>
          </a:xfrm>
        </p:grpSpPr>
        <p:sp>
          <p:nvSpPr>
            <p:cNvPr id="37" name="순서도: 연결자 36">
              <a:extLst>
                <a:ext uri="{FF2B5EF4-FFF2-40B4-BE49-F238E27FC236}">
                  <a16:creationId xmlns:a16="http://schemas.microsoft.com/office/drawing/2014/main" id="{F9371D36-89BD-07C1-5A4A-6C8C1FF4B6AA}"/>
                </a:ext>
              </a:extLst>
            </p:cNvPr>
            <p:cNvSpPr/>
            <p:nvPr/>
          </p:nvSpPr>
          <p:spPr>
            <a:xfrm>
              <a:off x="5734261" y="1965420"/>
              <a:ext cx="133350" cy="128587"/>
            </a:xfrm>
            <a:prstGeom prst="flowChartConnector">
              <a:avLst/>
            </a:prstGeom>
            <a:solidFill>
              <a:srgbClr val="F91BE9"/>
            </a:solidFill>
            <a:ln>
              <a:solidFill>
                <a:srgbClr val="F91B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A6B14FE-6CF6-E250-9121-492F6B557509}"/>
                </a:ext>
              </a:extLst>
            </p:cNvPr>
            <p:cNvSpPr txBox="1"/>
            <p:nvPr/>
          </p:nvSpPr>
          <p:spPr>
            <a:xfrm>
              <a:off x="5655679" y="1911521"/>
              <a:ext cx="43815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17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276C0700-2369-E780-9560-12073FC94A8E}"/>
              </a:ext>
            </a:extLst>
          </p:cNvPr>
          <p:cNvGrpSpPr/>
          <p:nvPr/>
        </p:nvGrpSpPr>
        <p:grpSpPr>
          <a:xfrm>
            <a:off x="3076551" y="2846633"/>
            <a:ext cx="438151" cy="230832"/>
            <a:chOff x="5655679" y="1911521"/>
            <a:chExt cx="438151" cy="230832"/>
          </a:xfrm>
        </p:grpSpPr>
        <p:sp>
          <p:nvSpPr>
            <p:cNvPr id="44" name="순서도: 연결자 43">
              <a:extLst>
                <a:ext uri="{FF2B5EF4-FFF2-40B4-BE49-F238E27FC236}">
                  <a16:creationId xmlns:a16="http://schemas.microsoft.com/office/drawing/2014/main" id="{6155C267-4725-329A-30A0-7F68C1F42CE1}"/>
                </a:ext>
              </a:extLst>
            </p:cNvPr>
            <p:cNvSpPr/>
            <p:nvPr/>
          </p:nvSpPr>
          <p:spPr>
            <a:xfrm>
              <a:off x="5734261" y="1965420"/>
              <a:ext cx="133350" cy="128587"/>
            </a:xfrm>
            <a:prstGeom prst="flowChartConnector">
              <a:avLst/>
            </a:prstGeom>
            <a:solidFill>
              <a:srgbClr val="F91BE9"/>
            </a:solidFill>
            <a:ln>
              <a:solidFill>
                <a:srgbClr val="F91B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D0116C7C-7B16-CE13-4A43-1CC49D221416}"/>
                </a:ext>
              </a:extLst>
            </p:cNvPr>
            <p:cNvSpPr txBox="1"/>
            <p:nvPr/>
          </p:nvSpPr>
          <p:spPr>
            <a:xfrm>
              <a:off x="5655679" y="1911521"/>
              <a:ext cx="43815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18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15023F85-3D6A-4541-9454-E0F1E7864A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214" y="3593789"/>
            <a:ext cx="5400000" cy="3037500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A64659DD-30C8-40D2-B101-3CC01712DF00}"/>
              </a:ext>
            </a:extLst>
          </p:cNvPr>
          <p:cNvGrpSpPr/>
          <p:nvPr/>
        </p:nvGrpSpPr>
        <p:grpSpPr>
          <a:xfrm>
            <a:off x="3308467" y="3847430"/>
            <a:ext cx="438151" cy="230832"/>
            <a:chOff x="5655679" y="1911521"/>
            <a:chExt cx="438151" cy="230832"/>
          </a:xfrm>
        </p:grpSpPr>
        <p:sp>
          <p:nvSpPr>
            <p:cNvPr id="19" name="순서도: 연결자 18">
              <a:extLst>
                <a:ext uri="{FF2B5EF4-FFF2-40B4-BE49-F238E27FC236}">
                  <a16:creationId xmlns:a16="http://schemas.microsoft.com/office/drawing/2014/main" id="{035737B9-C3ED-4C9A-81F1-430752650430}"/>
                </a:ext>
              </a:extLst>
            </p:cNvPr>
            <p:cNvSpPr/>
            <p:nvPr/>
          </p:nvSpPr>
          <p:spPr>
            <a:xfrm>
              <a:off x="5734261" y="1965420"/>
              <a:ext cx="133350" cy="128587"/>
            </a:xfrm>
            <a:prstGeom prst="flowChartConnector">
              <a:avLst/>
            </a:prstGeom>
            <a:solidFill>
              <a:srgbClr val="F91BE9"/>
            </a:solidFill>
            <a:ln>
              <a:solidFill>
                <a:srgbClr val="F91B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D68741A-A359-414E-9F70-5F182B7763FC}"/>
                </a:ext>
              </a:extLst>
            </p:cNvPr>
            <p:cNvSpPr txBox="1"/>
            <p:nvPr/>
          </p:nvSpPr>
          <p:spPr>
            <a:xfrm>
              <a:off x="5655679" y="1911521"/>
              <a:ext cx="43815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19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0AA48480-8475-4A9F-A6F8-6187B2D6C71F}"/>
              </a:ext>
            </a:extLst>
          </p:cNvPr>
          <p:cNvGrpSpPr/>
          <p:nvPr/>
        </p:nvGrpSpPr>
        <p:grpSpPr>
          <a:xfrm>
            <a:off x="5493113" y="3847430"/>
            <a:ext cx="438151" cy="230832"/>
            <a:chOff x="5655679" y="1911521"/>
            <a:chExt cx="438151" cy="230832"/>
          </a:xfrm>
        </p:grpSpPr>
        <p:sp>
          <p:nvSpPr>
            <p:cNvPr id="22" name="순서도: 연결자 21">
              <a:extLst>
                <a:ext uri="{FF2B5EF4-FFF2-40B4-BE49-F238E27FC236}">
                  <a16:creationId xmlns:a16="http://schemas.microsoft.com/office/drawing/2014/main" id="{3F474101-6BA7-4EB6-B8AE-C166C2830DFA}"/>
                </a:ext>
              </a:extLst>
            </p:cNvPr>
            <p:cNvSpPr/>
            <p:nvPr/>
          </p:nvSpPr>
          <p:spPr>
            <a:xfrm>
              <a:off x="5734261" y="1965420"/>
              <a:ext cx="133350" cy="128587"/>
            </a:xfrm>
            <a:prstGeom prst="flowChartConnector">
              <a:avLst/>
            </a:prstGeom>
            <a:solidFill>
              <a:srgbClr val="F91BE9"/>
            </a:solidFill>
            <a:ln>
              <a:solidFill>
                <a:srgbClr val="F91B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D71A0E1-5F58-49A4-8627-FD98EA164FAA}"/>
                </a:ext>
              </a:extLst>
            </p:cNvPr>
            <p:cNvSpPr txBox="1"/>
            <p:nvPr/>
          </p:nvSpPr>
          <p:spPr>
            <a:xfrm>
              <a:off x="5655679" y="1911521"/>
              <a:ext cx="43815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22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57133855-B21B-43D3-A02D-EAE11342C4A8}"/>
              </a:ext>
            </a:extLst>
          </p:cNvPr>
          <p:cNvGrpSpPr/>
          <p:nvPr/>
        </p:nvGrpSpPr>
        <p:grpSpPr>
          <a:xfrm>
            <a:off x="4631389" y="3851462"/>
            <a:ext cx="438151" cy="230832"/>
            <a:chOff x="5655679" y="1911521"/>
            <a:chExt cx="438151" cy="230832"/>
          </a:xfrm>
        </p:grpSpPr>
        <p:sp>
          <p:nvSpPr>
            <p:cNvPr id="26" name="순서도: 연결자 25">
              <a:extLst>
                <a:ext uri="{FF2B5EF4-FFF2-40B4-BE49-F238E27FC236}">
                  <a16:creationId xmlns:a16="http://schemas.microsoft.com/office/drawing/2014/main" id="{98DC8BE7-B1E3-43EC-925B-A95060A26E8F}"/>
                </a:ext>
              </a:extLst>
            </p:cNvPr>
            <p:cNvSpPr/>
            <p:nvPr/>
          </p:nvSpPr>
          <p:spPr>
            <a:xfrm>
              <a:off x="5734261" y="1965420"/>
              <a:ext cx="133350" cy="128587"/>
            </a:xfrm>
            <a:prstGeom prst="flowChartConnector">
              <a:avLst/>
            </a:prstGeom>
            <a:solidFill>
              <a:srgbClr val="F91BE9"/>
            </a:solidFill>
            <a:ln>
              <a:solidFill>
                <a:srgbClr val="F91B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9D0CE38-766B-4FD5-9637-467BF3526FDF}"/>
                </a:ext>
              </a:extLst>
            </p:cNvPr>
            <p:cNvSpPr txBox="1"/>
            <p:nvPr/>
          </p:nvSpPr>
          <p:spPr>
            <a:xfrm>
              <a:off x="5655679" y="1911521"/>
              <a:ext cx="43815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21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869C0028-DC52-4954-B2D8-A55CF2A4D2B3}"/>
              </a:ext>
            </a:extLst>
          </p:cNvPr>
          <p:cNvGrpSpPr/>
          <p:nvPr/>
        </p:nvGrpSpPr>
        <p:grpSpPr>
          <a:xfrm>
            <a:off x="3872534" y="3847430"/>
            <a:ext cx="438151" cy="230832"/>
            <a:chOff x="5655679" y="1911521"/>
            <a:chExt cx="438151" cy="230832"/>
          </a:xfrm>
        </p:grpSpPr>
        <p:sp>
          <p:nvSpPr>
            <p:cNvPr id="30" name="순서도: 연결자 29">
              <a:extLst>
                <a:ext uri="{FF2B5EF4-FFF2-40B4-BE49-F238E27FC236}">
                  <a16:creationId xmlns:a16="http://schemas.microsoft.com/office/drawing/2014/main" id="{237AC4FF-C260-4E12-8040-0CC970BC6FC8}"/>
                </a:ext>
              </a:extLst>
            </p:cNvPr>
            <p:cNvSpPr/>
            <p:nvPr/>
          </p:nvSpPr>
          <p:spPr>
            <a:xfrm>
              <a:off x="5734261" y="1965420"/>
              <a:ext cx="133350" cy="128587"/>
            </a:xfrm>
            <a:prstGeom prst="flowChartConnector">
              <a:avLst/>
            </a:prstGeom>
            <a:solidFill>
              <a:srgbClr val="F91BE9"/>
            </a:solidFill>
            <a:ln>
              <a:solidFill>
                <a:srgbClr val="F91B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D4EC2D7-CEA2-4E14-A2B0-A2CEAE8FB6E6}"/>
                </a:ext>
              </a:extLst>
            </p:cNvPr>
            <p:cNvSpPr txBox="1"/>
            <p:nvPr/>
          </p:nvSpPr>
          <p:spPr>
            <a:xfrm>
              <a:off x="5655679" y="1911521"/>
              <a:ext cx="43815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20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99109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38A53A0-83AC-4707-A980-E31CD577CF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692"/>
          <a:stretch/>
        </p:blipFill>
        <p:spPr>
          <a:xfrm>
            <a:off x="402538" y="1436747"/>
            <a:ext cx="5400000" cy="259124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608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3-2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0C1E144B-D785-4626-9BAA-6BBC8934D2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6429932"/>
              </p:ext>
            </p:extLst>
          </p:nvPr>
        </p:nvGraphicFramePr>
        <p:xfrm>
          <a:off x="6389463" y="1436747"/>
          <a:ext cx="5540076" cy="47984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698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아이디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비밀번호 입력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로그인 버튼 클릭 시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유효하지 않은 아이디 또는 잘못된 비밀번호로 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오류 발생할 경우 </a:t>
                      </a:r>
                      <a:r>
                        <a:rPr lang="ko-KR" altLang="en-US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알림창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팝업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기존에 입력한 아이디 및 비밀번호 값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유지한 채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로그인 화면 </a:t>
                      </a:r>
                      <a:r>
                        <a:rPr lang="ko-KR" altLang="en-US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재출력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</a:p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로그인 성공 시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main(</a:t>
                      </a:r>
                      <a:r>
                        <a:rPr lang="ko-KR" altLang="en-US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메인화면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으로 이동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164665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카카오 로그인 클릭 시 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카카오 로그인 링크로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5427551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회원가입 클릭 시 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join(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회원가입 화면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으로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2226220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ko-KR" altLang="en-US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아이디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비밀번호 찾기 클릭 시 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각각 </a:t>
                      </a:r>
                      <a:r>
                        <a:rPr lang="en-US" altLang="ko-KR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findId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아이디 찾기 페이지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), </a:t>
                      </a:r>
                    </a:p>
                    <a:p>
                      <a:pPr algn="ctr" latinLnBrk="1"/>
                      <a:r>
                        <a:rPr lang="en-US" altLang="ko-KR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findPwd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비밀번호 찾기 페이지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9469760"/>
                  </a:ext>
                </a:extLst>
              </a:tr>
            </a:tbl>
          </a:graphicData>
        </a:graphic>
      </p:graphicFrame>
      <p:sp>
        <p:nvSpPr>
          <p:cNvPr id="26" name="순서도: 연결자 25">
            <a:extLst>
              <a:ext uri="{FF2B5EF4-FFF2-40B4-BE49-F238E27FC236}">
                <a16:creationId xmlns:a16="http://schemas.microsoft.com/office/drawing/2014/main" id="{F84376C5-4B8C-402A-A799-4E63FB01F281}"/>
              </a:ext>
            </a:extLst>
          </p:cNvPr>
          <p:cNvSpPr/>
          <p:nvPr/>
        </p:nvSpPr>
        <p:spPr>
          <a:xfrm>
            <a:off x="3449752" y="3155094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3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7" name="순서도: 연결자 26">
            <a:extLst>
              <a:ext uri="{FF2B5EF4-FFF2-40B4-BE49-F238E27FC236}">
                <a16:creationId xmlns:a16="http://schemas.microsoft.com/office/drawing/2014/main" id="{604F4E69-C20C-4A98-A06F-3563A236EB3B}"/>
              </a:ext>
            </a:extLst>
          </p:cNvPr>
          <p:cNvSpPr/>
          <p:nvPr/>
        </p:nvSpPr>
        <p:spPr>
          <a:xfrm>
            <a:off x="2795686" y="3404368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4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9" name="순서도: 연결자 28">
            <a:extLst>
              <a:ext uri="{FF2B5EF4-FFF2-40B4-BE49-F238E27FC236}">
                <a16:creationId xmlns:a16="http://schemas.microsoft.com/office/drawing/2014/main" id="{A1906C51-25D7-476C-B01E-952CBD2315EB}"/>
              </a:ext>
            </a:extLst>
          </p:cNvPr>
          <p:cNvSpPr/>
          <p:nvPr/>
        </p:nvSpPr>
        <p:spPr>
          <a:xfrm>
            <a:off x="3169213" y="3404368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5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0" name="순서도: 연결자 29">
            <a:extLst>
              <a:ext uri="{FF2B5EF4-FFF2-40B4-BE49-F238E27FC236}">
                <a16:creationId xmlns:a16="http://schemas.microsoft.com/office/drawing/2014/main" id="{7584EB36-B6F2-4DC2-8CA6-AD53CDEE241F}"/>
              </a:ext>
            </a:extLst>
          </p:cNvPr>
          <p:cNvSpPr/>
          <p:nvPr/>
        </p:nvSpPr>
        <p:spPr>
          <a:xfrm>
            <a:off x="3449752" y="2954564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1" name="순서도: 연결자 30">
            <a:extLst>
              <a:ext uri="{FF2B5EF4-FFF2-40B4-BE49-F238E27FC236}">
                <a16:creationId xmlns:a16="http://schemas.microsoft.com/office/drawing/2014/main" id="{AC190082-84C8-48BD-85F3-500E03D8EB9C}"/>
              </a:ext>
            </a:extLst>
          </p:cNvPr>
          <p:cNvSpPr/>
          <p:nvPr/>
        </p:nvSpPr>
        <p:spPr>
          <a:xfrm>
            <a:off x="3102538" y="2055229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graphicFrame>
        <p:nvGraphicFramePr>
          <p:cNvPr id="32" name="표 55">
            <a:extLst>
              <a:ext uri="{FF2B5EF4-FFF2-40B4-BE49-F238E27FC236}">
                <a16:creationId xmlns:a16="http://schemas.microsoft.com/office/drawing/2014/main" id="{CBE12EBC-9A3C-49BC-A69F-36DCF4CE0B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3879699"/>
              </p:ext>
            </p:extLst>
          </p:nvPr>
        </p:nvGraphicFramePr>
        <p:xfrm>
          <a:off x="2031999" y="795865"/>
          <a:ext cx="812800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userLogin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사용자 로그인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67990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608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3-2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0C1E144B-D785-4626-9BAA-6BBC8934D2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5227813"/>
              </p:ext>
            </p:extLst>
          </p:nvPr>
        </p:nvGraphicFramePr>
        <p:xfrm>
          <a:off x="6389463" y="1360547"/>
          <a:ext cx="5540076" cy="36965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698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가입에 필요한 정보 입력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중복확인 버튼 클릭 시 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user 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테이블의 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조회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동일한 아이디가 있는지 확인 후 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 가능 여부 팝업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164665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가입하기 버튼 클릭 시 유효성 검사 실행 후 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올바르게 작성되었다면 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joinFin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회원가입 완료 페이지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으로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5427551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취소 버튼 클릭 시 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main(</a:t>
                      </a:r>
                      <a:r>
                        <a:rPr lang="ko-KR" altLang="en-US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메인화면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으로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2226220"/>
                  </a:ext>
                </a:extLst>
              </a:tr>
            </a:tbl>
          </a:graphicData>
        </a:graphic>
      </p:graphicFrame>
      <p:pic>
        <p:nvPicPr>
          <p:cNvPr id="13" name="그림 12">
            <a:extLst>
              <a:ext uri="{FF2B5EF4-FFF2-40B4-BE49-F238E27FC236}">
                <a16:creationId xmlns:a16="http://schemas.microsoft.com/office/drawing/2014/main" id="{6FFE804E-2DEF-4CB8-9549-AD82B58D8D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8" y="1360547"/>
            <a:ext cx="5400000" cy="3037500"/>
          </a:xfrm>
          <a:prstGeom prst="rect">
            <a:avLst/>
          </a:prstGeom>
        </p:spPr>
      </p:pic>
      <p:sp>
        <p:nvSpPr>
          <p:cNvPr id="14" name="순서도: 연결자 13">
            <a:extLst>
              <a:ext uri="{FF2B5EF4-FFF2-40B4-BE49-F238E27FC236}">
                <a16:creationId xmlns:a16="http://schemas.microsoft.com/office/drawing/2014/main" id="{E5501E73-FE72-48A2-B028-8E58D786B145}"/>
              </a:ext>
            </a:extLst>
          </p:cNvPr>
          <p:cNvSpPr/>
          <p:nvPr/>
        </p:nvSpPr>
        <p:spPr>
          <a:xfrm>
            <a:off x="1643290" y="1590227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5" name="순서도: 연결자 14">
            <a:extLst>
              <a:ext uri="{FF2B5EF4-FFF2-40B4-BE49-F238E27FC236}">
                <a16:creationId xmlns:a16="http://schemas.microsoft.com/office/drawing/2014/main" id="{D706AA94-E634-4D24-9F32-0CA57593FE78}"/>
              </a:ext>
            </a:extLst>
          </p:cNvPr>
          <p:cNvSpPr/>
          <p:nvPr/>
        </p:nvSpPr>
        <p:spPr>
          <a:xfrm>
            <a:off x="4479043" y="2099584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6" name="순서도: 연결자 15">
            <a:extLst>
              <a:ext uri="{FF2B5EF4-FFF2-40B4-BE49-F238E27FC236}">
                <a16:creationId xmlns:a16="http://schemas.microsoft.com/office/drawing/2014/main" id="{704931B9-4DE7-4EF5-938F-7822C2C65363}"/>
              </a:ext>
            </a:extLst>
          </p:cNvPr>
          <p:cNvSpPr/>
          <p:nvPr/>
        </p:nvSpPr>
        <p:spPr>
          <a:xfrm>
            <a:off x="2468962" y="3906378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3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7" name="순서도: 연결자 16">
            <a:extLst>
              <a:ext uri="{FF2B5EF4-FFF2-40B4-BE49-F238E27FC236}">
                <a16:creationId xmlns:a16="http://schemas.microsoft.com/office/drawing/2014/main" id="{BB4B5494-96A7-480F-BD08-8641196B4CB8}"/>
              </a:ext>
            </a:extLst>
          </p:cNvPr>
          <p:cNvSpPr/>
          <p:nvPr/>
        </p:nvSpPr>
        <p:spPr>
          <a:xfrm>
            <a:off x="3684612" y="3906378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4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graphicFrame>
        <p:nvGraphicFramePr>
          <p:cNvPr id="11" name="표 55">
            <a:extLst>
              <a:ext uri="{FF2B5EF4-FFF2-40B4-BE49-F238E27FC236}">
                <a16:creationId xmlns:a16="http://schemas.microsoft.com/office/drawing/2014/main" id="{FE523637-770A-4B67-B345-867EA72FDF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4189535"/>
              </p:ext>
            </p:extLst>
          </p:nvPr>
        </p:nvGraphicFramePr>
        <p:xfrm>
          <a:off x="2031999" y="795865"/>
          <a:ext cx="812800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join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회원가입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981360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608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3-2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0C1E144B-D785-4626-9BAA-6BBC8934D2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9392811"/>
              </p:ext>
            </p:extLst>
          </p:nvPr>
        </p:nvGraphicFramePr>
        <p:xfrm>
          <a:off x="6389463" y="1360547"/>
          <a:ext cx="5540076" cy="20201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698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메인으로 버튼 클릭 시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main(</a:t>
                      </a:r>
                      <a:r>
                        <a:rPr lang="ko-KR" altLang="en-US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메인화면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으로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로그인 버튼 클릭 시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userLogin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사용자 로그인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으로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164665"/>
                  </a:ext>
                </a:extLst>
              </a:tr>
            </a:tbl>
          </a:graphicData>
        </a:graphic>
      </p:graphicFrame>
      <p:graphicFrame>
        <p:nvGraphicFramePr>
          <p:cNvPr id="11" name="표 55">
            <a:extLst>
              <a:ext uri="{FF2B5EF4-FFF2-40B4-BE49-F238E27FC236}">
                <a16:creationId xmlns:a16="http://schemas.microsoft.com/office/drawing/2014/main" id="{FE523637-770A-4B67-B345-867EA72FDF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6181358"/>
              </p:ext>
            </p:extLst>
          </p:nvPr>
        </p:nvGraphicFramePr>
        <p:xfrm>
          <a:off x="2031999" y="795865"/>
          <a:ext cx="812800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joinFin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회원가입 완료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148D1EBB-7BCD-4FBA-B3DE-2DEF636AAF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8" y="1360547"/>
            <a:ext cx="5400000" cy="3037500"/>
          </a:xfrm>
          <a:prstGeom prst="rect">
            <a:avLst/>
          </a:prstGeom>
        </p:spPr>
      </p:pic>
      <p:sp>
        <p:nvSpPr>
          <p:cNvPr id="18" name="순서도: 연결자 17">
            <a:extLst>
              <a:ext uri="{FF2B5EF4-FFF2-40B4-BE49-F238E27FC236}">
                <a16:creationId xmlns:a16="http://schemas.microsoft.com/office/drawing/2014/main" id="{510462CB-F4EB-4D76-B499-309D88F32CB5}"/>
              </a:ext>
            </a:extLst>
          </p:cNvPr>
          <p:cNvSpPr/>
          <p:nvPr/>
        </p:nvSpPr>
        <p:spPr>
          <a:xfrm>
            <a:off x="2483799" y="2981482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9" name="순서도: 연결자 18">
            <a:extLst>
              <a:ext uri="{FF2B5EF4-FFF2-40B4-BE49-F238E27FC236}">
                <a16:creationId xmlns:a16="http://schemas.microsoft.com/office/drawing/2014/main" id="{878494E1-1B40-4782-ABFB-35F7A877F072}"/>
              </a:ext>
            </a:extLst>
          </p:cNvPr>
          <p:cNvSpPr/>
          <p:nvPr/>
        </p:nvSpPr>
        <p:spPr>
          <a:xfrm>
            <a:off x="3832308" y="2981482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56874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608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3-2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0C1E144B-D785-4626-9BAA-6BBC8934D2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9252929"/>
              </p:ext>
            </p:extLst>
          </p:nvPr>
        </p:nvGraphicFramePr>
        <p:xfrm>
          <a:off x="6389463" y="1360547"/>
          <a:ext cx="5540076" cy="30214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698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아이디 찾기에 필요한 정보 입력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인증번호 받기 버튼 클릭 시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입력된 메일 주소가 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user 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테이블에 있는지 확인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</a:p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존재하면 메일 발송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존재하지 않으면 </a:t>
                      </a:r>
                      <a:r>
                        <a:rPr lang="ko-KR" altLang="en-US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알림창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팝업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164665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다음 버튼을 눌렀을 때 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발송 및 입력 인증번호 일치 여부 검사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일치 시 </a:t>
                      </a:r>
                      <a:r>
                        <a:rPr lang="en-US" altLang="ko-KR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findIdDetail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아이디 찾기 상세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이동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불일치 시 </a:t>
                      </a:r>
                      <a:r>
                        <a:rPr lang="ko-KR" altLang="en-US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알림창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팝업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5427551"/>
                  </a:ext>
                </a:extLst>
              </a:tr>
            </a:tbl>
          </a:graphicData>
        </a:graphic>
      </p:graphicFrame>
      <p:pic>
        <p:nvPicPr>
          <p:cNvPr id="9" name="그림 8">
            <a:extLst>
              <a:ext uri="{FF2B5EF4-FFF2-40B4-BE49-F238E27FC236}">
                <a16:creationId xmlns:a16="http://schemas.microsoft.com/office/drawing/2014/main" id="{BE98EF5F-0349-4A7C-B1D5-4D8B539A59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8" y="1360547"/>
            <a:ext cx="5400000" cy="3037500"/>
          </a:xfrm>
          <a:prstGeom prst="rect">
            <a:avLst/>
          </a:prstGeom>
        </p:spPr>
      </p:pic>
      <p:sp>
        <p:nvSpPr>
          <p:cNvPr id="22" name="순서도: 연결자 21">
            <a:extLst>
              <a:ext uri="{FF2B5EF4-FFF2-40B4-BE49-F238E27FC236}">
                <a16:creationId xmlns:a16="http://schemas.microsoft.com/office/drawing/2014/main" id="{B6ED24BE-A8EC-48DC-8D88-6F4E10D9597B}"/>
              </a:ext>
            </a:extLst>
          </p:cNvPr>
          <p:cNvSpPr/>
          <p:nvPr/>
        </p:nvSpPr>
        <p:spPr>
          <a:xfrm>
            <a:off x="1794292" y="1525933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3" name="순서도: 연결자 22">
            <a:extLst>
              <a:ext uri="{FF2B5EF4-FFF2-40B4-BE49-F238E27FC236}">
                <a16:creationId xmlns:a16="http://schemas.microsoft.com/office/drawing/2014/main" id="{7BAC1E2F-A788-4485-A88B-32037B5C9C23}"/>
              </a:ext>
            </a:extLst>
          </p:cNvPr>
          <p:cNvSpPr/>
          <p:nvPr/>
        </p:nvSpPr>
        <p:spPr>
          <a:xfrm>
            <a:off x="3339264" y="2917189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3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5" name="순서도: 연결자 24">
            <a:extLst>
              <a:ext uri="{FF2B5EF4-FFF2-40B4-BE49-F238E27FC236}">
                <a16:creationId xmlns:a16="http://schemas.microsoft.com/office/drawing/2014/main" id="{F884E364-1F51-4733-B4EA-358887AA40EE}"/>
              </a:ext>
            </a:extLst>
          </p:cNvPr>
          <p:cNvSpPr/>
          <p:nvPr/>
        </p:nvSpPr>
        <p:spPr>
          <a:xfrm>
            <a:off x="4555668" y="2287911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graphicFrame>
        <p:nvGraphicFramePr>
          <p:cNvPr id="10" name="표 55">
            <a:extLst>
              <a:ext uri="{FF2B5EF4-FFF2-40B4-BE49-F238E27FC236}">
                <a16:creationId xmlns:a16="http://schemas.microsoft.com/office/drawing/2014/main" id="{7492F482-EF2E-42A4-AF10-7C866E48F0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0890935"/>
              </p:ext>
            </p:extLst>
          </p:nvPr>
        </p:nvGraphicFramePr>
        <p:xfrm>
          <a:off x="2031999" y="795865"/>
          <a:ext cx="812800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findId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아이디 찾기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826980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608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3-2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0C1E144B-D785-4626-9BAA-6BBC8934D2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2543347"/>
              </p:ext>
            </p:extLst>
          </p:nvPr>
        </p:nvGraphicFramePr>
        <p:xfrm>
          <a:off x="6389463" y="1360547"/>
          <a:ext cx="5540076" cy="26953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698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아이디가 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user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테이블에 존재할 경우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아이디 정보 출력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164665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로그인 버튼 클릭 시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userLogin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사용자 로그인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으로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5115474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비밀번호 찾기 클릭 시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findPwd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비밀번호 찾기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7492881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176E1E21-FF32-4EF0-95C2-2329A24E56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8" y="1360547"/>
            <a:ext cx="5400000" cy="3037500"/>
          </a:xfrm>
          <a:prstGeom prst="rect">
            <a:avLst/>
          </a:prstGeom>
        </p:spPr>
      </p:pic>
      <p:sp>
        <p:nvSpPr>
          <p:cNvPr id="12" name="순서도: 연결자 11">
            <a:extLst>
              <a:ext uri="{FF2B5EF4-FFF2-40B4-BE49-F238E27FC236}">
                <a16:creationId xmlns:a16="http://schemas.microsoft.com/office/drawing/2014/main" id="{C0D458FB-F9BF-429E-A0CC-2B73EAA75A72}"/>
              </a:ext>
            </a:extLst>
          </p:cNvPr>
          <p:cNvSpPr/>
          <p:nvPr/>
        </p:nvSpPr>
        <p:spPr>
          <a:xfrm>
            <a:off x="2729011" y="3195342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3" name="순서도: 연결자 12">
            <a:extLst>
              <a:ext uri="{FF2B5EF4-FFF2-40B4-BE49-F238E27FC236}">
                <a16:creationId xmlns:a16="http://schemas.microsoft.com/office/drawing/2014/main" id="{79868A77-3610-488E-9530-725D7BFC7695}"/>
              </a:ext>
            </a:extLst>
          </p:cNvPr>
          <p:cNvSpPr/>
          <p:nvPr/>
        </p:nvSpPr>
        <p:spPr>
          <a:xfrm>
            <a:off x="4177335" y="3200049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3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9" name="순서도: 연결자 8">
            <a:extLst>
              <a:ext uri="{FF2B5EF4-FFF2-40B4-BE49-F238E27FC236}">
                <a16:creationId xmlns:a16="http://schemas.microsoft.com/office/drawing/2014/main" id="{EA602013-B24D-47A8-B9F7-08AA872BBAC0}"/>
              </a:ext>
            </a:extLst>
          </p:cNvPr>
          <p:cNvSpPr/>
          <p:nvPr/>
        </p:nvSpPr>
        <p:spPr>
          <a:xfrm>
            <a:off x="2140366" y="1590227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graphicFrame>
        <p:nvGraphicFramePr>
          <p:cNvPr id="10" name="표 55">
            <a:extLst>
              <a:ext uri="{FF2B5EF4-FFF2-40B4-BE49-F238E27FC236}">
                <a16:creationId xmlns:a16="http://schemas.microsoft.com/office/drawing/2014/main" id="{025810DE-2D6E-476F-9EFB-DABABCF27D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9931730"/>
              </p:ext>
            </p:extLst>
          </p:nvPr>
        </p:nvGraphicFramePr>
        <p:xfrm>
          <a:off x="2031999" y="795865"/>
          <a:ext cx="812800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findIdDetail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아이디 찾기 상세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912510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텍스트, 돌이(가) 표시된 사진&#10;&#10;자동 생성된 설명">
            <a:extLst>
              <a:ext uri="{FF2B5EF4-FFF2-40B4-BE49-F238E27FC236}">
                <a16:creationId xmlns:a16="http://schemas.microsoft.com/office/drawing/2014/main" id="{A3EC4A07-9C7E-0B48-472D-ED162D35F5E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14275" y="-1"/>
            <a:ext cx="6077725" cy="6858002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FEB64DA2-CF28-1300-D1BE-BC4B0C612574}"/>
              </a:ext>
            </a:extLst>
          </p:cNvPr>
          <p:cNvCxnSpPr>
            <a:cxnSpLocks/>
          </p:cNvCxnSpPr>
          <p:nvPr/>
        </p:nvCxnSpPr>
        <p:spPr>
          <a:xfrm>
            <a:off x="737937" y="2570356"/>
            <a:ext cx="5358063" cy="0"/>
          </a:xfrm>
          <a:prstGeom prst="line">
            <a:avLst/>
          </a:prstGeom>
          <a:ln w="190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781F4A5-59A2-D820-926B-445ABCFE9532}"/>
              </a:ext>
            </a:extLst>
          </p:cNvPr>
          <p:cNvSpPr txBox="1"/>
          <p:nvPr/>
        </p:nvSpPr>
        <p:spPr>
          <a:xfrm>
            <a:off x="737937" y="2805317"/>
            <a:ext cx="9973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Part 1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F4F531-38B8-8BAB-F0A9-99183AE094EA}"/>
              </a:ext>
            </a:extLst>
          </p:cNvPr>
          <p:cNvSpPr txBox="1"/>
          <p:nvPr/>
        </p:nvSpPr>
        <p:spPr>
          <a:xfrm>
            <a:off x="1735326" y="2805317"/>
            <a:ext cx="31838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기획의도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D2473C-2443-64D6-1957-E73B3B85116A}"/>
              </a:ext>
            </a:extLst>
          </p:cNvPr>
          <p:cNvSpPr txBox="1"/>
          <p:nvPr/>
        </p:nvSpPr>
        <p:spPr>
          <a:xfrm>
            <a:off x="9998245" y="6578779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58009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2D70222-10A2-465A-9DBD-914735B9F4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8" y="1360547"/>
            <a:ext cx="5400000" cy="3037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608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3-2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0C1E144B-D785-4626-9BAA-6BBC8934D2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6579150"/>
              </p:ext>
            </p:extLst>
          </p:nvPr>
        </p:nvGraphicFramePr>
        <p:xfrm>
          <a:off x="6389463" y="1360547"/>
          <a:ext cx="5540076" cy="26953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698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아이디가 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user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테이블에 존재하지 않는 경우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아이디가 존재하지 않는다는 안내 문구 출력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회원가입 버튼 클릭 시 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join(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회원가입 화면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으로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164665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카카오 로그인 클릭 시 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카카오 로그인 링크로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8168378"/>
                  </a:ext>
                </a:extLst>
              </a:tr>
            </a:tbl>
          </a:graphicData>
        </a:graphic>
      </p:graphicFrame>
      <p:sp>
        <p:nvSpPr>
          <p:cNvPr id="12" name="순서도: 연결자 11">
            <a:extLst>
              <a:ext uri="{FF2B5EF4-FFF2-40B4-BE49-F238E27FC236}">
                <a16:creationId xmlns:a16="http://schemas.microsoft.com/office/drawing/2014/main" id="{4B928D44-BB40-4E5E-BFE8-CB2D1019AB91}"/>
              </a:ext>
            </a:extLst>
          </p:cNvPr>
          <p:cNvSpPr/>
          <p:nvPr/>
        </p:nvSpPr>
        <p:spPr>
          <a:xfrm>
            <a:off x="2795686" y="3188351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3" name="순서도: 연결자 12">
            <a:extLst>
              <a:ext uri="{FF2B5EF4-FFF2-40B4-BE49-F238E27FC236}">
                <a16:creationId xmlns:a16="http://schemas.microsoft.com/office/drawing/2014/main" id="{911405C5-B5BD-42BC-A147-92FEB5DF5A48}"/>
              </a:ext>
            </a:extLst>
          </p:cNvPr>
          <p:cNvSpPr/>
          <p:nvPr/>
        </p:nvSpPr>
        <p:spPr>
          <a:xfrm>
            <a:off x="4244010" y="3188351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3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4" name="순서도: 연결자 13">
            <a:extLst>
              <a:ext uri="{FF2B5EF4-FFF2-40B4-BE49-F238E27FC236}">
                <a16:creationId xmlns:a16="http://schemas.microsoft.com/office/drawing/2014/main" id="{15FFE758-6334-459D-98DD-4BFADC70F474}"/>
              </a:ext>
            </a:extLst>
          </p:cNvPr>
          <p:cNvSpPr/>
          <p:nvPr/>
        </p:nvSpPr>
        <p:spPr>
          <a:xfrm>
            <a:off x="2140366" y="1590227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graphicFrame>
        <p:nvGraphicFramePr>
          <p:cNvPr id="10" name="표 55">
            <a:extLst>
              <a:ext uri="{FF2B5EF4-FFF2-40B4-BE49-F238E27FC236}">
                <a16:creationId xmlns:a16="http://schemas.microsoft.com/office/drawing/2014/main" id="{341383A3-BC75-4935-9800-79F2445F10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1146447"/>
              </p:ext>
            </p:extLst>
          </p:nvPr>
        </p:nvGraphicFramePr>
        <p:xfrm>
          <a:off x="2031999" y="795865"/>
          <a:ext cx="812800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findIdFail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아이디 찾기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543848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00E372A6-2942-41B6-BD9F-39ED289F15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8" y="1360546"/>
            <a:ext cx="5400000" cy="3037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608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3-2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0C1E144B-D785-4626-9BAA-6BBC8934D2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8961668"/>
              </p:ext>
            </p:extLst>
          </p:nvPr>
        </p:nvGraphicFramePr>
        <p:xfrm>
          <a:off x="6389463" y="1360547"/>
          <a:ext cx="5540076" cy="28080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698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비밀번호 찾기에 필요한 정보 입력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인증번호 받기 버튼 클릭 시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입력된 메일 주소가 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user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테이블에 있는지 확인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존재하면 메일 발송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존재하지 않으면 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알림창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팝업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164665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다음 버튼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발송 및 입력 인증번호 일치 여부 검사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spc="-15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일치  시 </a:t>
                      </a:r>
                      <a:r>
                        <a:rPr lang="en-US" altLang="ko-KR" sz="1400" spc="-15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findPwdDetail</a:t>
                      </a:r>
                      <a:r>
                        <a:rPr lang="en-US" altLang="ko-KR" sz="1400" spc="-15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spc="-15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비밀번호 찾기 상세 </a:t>
                      </a:r>
                      <a:r>
                        <a:rPr lang="en-US" altLang="ko-KR" sz="1400" spc="-15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spc="-15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5427551"/>
                  </a:ext>
                </a:extLst>
              </a:tr>
            </a:tbl>
          </a:graphicData>
        </a:graphic>
      </p:graphicFrame>
      <p:sp>
        <p:nvSpPr>
          <p:cNvPr id="15" name="순서도: 연결자 14">
            <a:extLst>
              <a:ext uri="{FF2B5EF4-FFF2-40B4-BE49-F238E27FC236}">
                <a16:creationId xmlns:a16="http://schemas.microsoft.com/office/drawing/2014/main" id="{FC763767-B9D9-40AE-8813-6F4AA66E18A4}"/>
              </a:ext>
            </a:extLst>
          </p:cNvPr>
          <p:cNvSpPr/>
          <p:nvPr/>
        </p:nvSpPr>
        <p:spPr>
          <a:xfrm>
            <a:off x="1760736" y="1525933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6" name="순서도: 연결자 15">
            <a:extLst>
              <a:ext uri="{FF2B5EF4-FFF2-40B4-BE49-F238E27FC236}">
                <a16:creationId xmlns:a16="http://schemas.microsoft.com/office/drawing/2014/main" id="{5388F7C5-29BA-4B33-A30A-9EAB8D379805}"/>
              </a:ext>
            </a:extLst>
          </p:cNvPr>
          <p:cNvSpPr/>
          <p:nvPr/>
        </p:nvSpPr>
        <p:spPr>
          <a:xfrm>
            <a:off x="4512325" y="2815003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7" name="순서도: 연결자 16">
            <a:extLst>
              <a:ext uri="{FF2B5EF4-FFF2-40B4-BE49-F238E27FC236}">
                <a16:creationId xmlns:a16="http://schemas.microsoft.com/office/drawing/2014/main" id="{8ED627D8-7D12-487E-B838-CEB73EAD59CC}"/>
              </a:ext>
            </a:extLst>
          </p:cNvPr>
          <p:cNvSpPr/>
          <p:nvPr/>
        </p:nvSpPr>
        <p:spPr>
          <a:xfrm>
            <a:off x="3388200" y="3429000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3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graphicFrame>
        <p:nvGraphicFramePr>
          <p:cNvPr id="11" name="표 55">
            <a:extLst>
              <a:ext uri="{FF2B5EF4-FFF2-40B4-BE49-F238E27FC236}">
                <a16:creationId xmlns:a16="http://schemas.microsoft.com/office/drawing/2014/main" id="{364B9BBB-A42D-43EC-B158-A56E5BEE79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9213170"/>
              </p:ext>
            </p:extLst>
          </p:nvPr>
        </p:nvGraphicFramePr>
        <p:xfrm>
          <a:off x="2031999" y="795865"/>
          <a:ext cx="812800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findPwd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비밀번호 찾기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772408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608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3-2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0C1E144B-D785-4626-9BAA-6BBC8934D2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8494179"/>
              </p:ext>
            </p:extLst>
          </p:nvPr>
        </p:nvGraphicFramePr>
        <p:xfrm>
          <a:off x="6389463" y="1360547"/>
          <a:ext cx="5540076" cy="29299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698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변경하고자 하는 비밀번호 입력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완료 버튼 클릭 시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새로 입력한 비밀번호 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개가 동일한지 확인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일치 시 비밀번호 변경 완료 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알림창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출력 후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main(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메인화면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으로 이동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불일치 시 비밀번호 변경 실패 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알림창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출력 후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다시 비밀번호 입력 화면 출력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 때 기존 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입력값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유지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164665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C0819F0D-335F-4DCB-B822-3AC886E322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8" y="1360547"/>
            <a:ext cx="5400000" cy="3037500"/>
          </a:xfrm>
          <a:prstGeom prst="rect">
            <a:avLst/>
          </a:prstGeom>
        </p:spPr>
      </p:pic>
      <p:sp>
        <p:nvSpPr>
          <p:cNvPr id="12" name="순서도: 연결자 11">
            <a:extLst>
              <a:ext uri="{FF2B5EF4-FFF2-40B4-BE49-F238E27FC236}">
                <a16:creationId xmlns:a16="http://schemas.microsoft.com/office/drawing/2014/main" id="{2684CEA9-FC7E-4DFF-8B64-6345DE1598E0}"/>
              </a:ext>
            </a:extLst>
          </p:cNvPr>
          <p:cNvSpPr/>
          <p:nvPr/>
        </p:nvSpPr>
        <p:spPr>
          <a:xfrm>
            <a:off x="3354644" y="3300413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3" name="순서도: 연결자 12">
            <a:extLst>
              <a:ext uri="{FF2B5EF4-FFF2-40B4-BE49-F238E27FC236}">
                <a16:creationId xmlns:a16="http://schemas.microsoft.com/office/drawing/2014/main" id="{4519A48D-C37C-4F21-A8B2-9C5E52539883}"/>
              </a:ext>
            </a:extLst>
          </p:cNvPr>
          <p:cNvSpPr/>
          <p:nvPr/>
        </p:nvSpPr>
        <p:spPr>
          <a:xfrm>
            <a:off x="2238908" y="1942548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graphicFrame>
        <p:nvGraphicFramePr>
          <p:cNvPr id="9" name="표 55">
            <a:extLst>
              <a:ext uri="{FF2B5EF4-FFF2-40B4-BE49-F238E27FC236}">
                <a16:creationId xmlns:a16="http://schemas.microsoft.com/office/drawing/2014/main" id="{411E6027-0F6F-4753-A2ED-95284F442F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4367729"/>
              </p:ext>
            </p:extLst>
          </p:nvPr>
        </p:nvGraphicFramePr>
        <p:xfrm>
          <a:off x="2031999" y="795865"/>
          <a:ext cx="812800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findPwdDetail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비밀번호 찾기 상세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24356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CED4E626-F399-454D-A9FA-12DC35EB9836}"/>
              </a:ext>
            </a:extLst>
          </p:cNvPr>
          <p:cNvGrpSpPr/>
          <p:nvPr/>
        </p:nvGrpSpPr>
        <p:grpSpPr>
          <a:xfrm>
            <a:off x="402538" y="1838470"/>
            <a:ext cx="5400000" cy="4747627"/>
            <a:chOff x="719958" y="3018408"/>
            <a:chExt cx="5177649" cy="4747627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BC9C7364-3B70-45B8-9F76-6E152186112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2717"/>
            <a:stretch/>
          </p:blipFill>
          <p:spPr>
            <a:xfrm>
              <a:off x="719958" y="5325262"/>
              <a:ext cx="5177649" cy="2440773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29269C33-1C56-45D3-85EF-64340E403F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7503" t="4373" r="42890" b="13604"/>
            <a:stretch/>
          </p:blipFill>
          <p:spPr>
            <a:xfrm>
              <a:off x="4712361" y="5426847"/>
              <a:ext cx="1015200" cy="2293703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A97B7F7A-3AEA-499F-8F8D-A50DFFB01A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5060"/>
            <a:stretch/>
          </p:blipFill>
          <p:spPr>
            <a:xfrm>
              <a:off x="719958" y="3018408"/>
              <a:ext cx="5177649" cy="2375276"/>
            </a:xfrm>
            <a:prstGeom prst="rect">
              <a:avLst/>
            </a:prstGeom>
          </p:spPr>
        </p:pic>
      </p:grpSp>
      <p:pic>
        <p:nvPicPr>
          <p:cNvPr id="30" name="그림 29">
            <a:extLst>
              <a:ext uri="{FF2B5EF4-FFF2-40B4-BE49-F238E27FC236}">
                <a16:creationId xmlns:a16="http://schemas.microsoft.com/office/drawing/2014/main" id="{E28756F3-3088-039A-4A32-30868E634DA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0769" b="54674"/>
          <a:stretch/>
        </p:blipFill>
        <p:spPr>
          <a:xfrm>
            <a:off x="402538" y="1396309"/>
            <a:ext cx="5400000" cy="44216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608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3-2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0C1E144B-D785-4626-9BAA-6BBC8934D2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5496730"/>
              </p:ext>
            </p:extLst>
          </p:nvPr>
        </p:nvGraphicFramePr>
        <p:xfrm>
          <a:off x="6389463" y="1360547"/>
          <a:ext cx="5540076" cy="21329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698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로그인 시 로그아웃 버튼으로 변경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로그아웃 버튼 클릭 시 로그인 정보 삭제 후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main(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메인화면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으로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로그인 시 마이페이지 버튼으로 변경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마이페이지 버튼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myPage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마이페이지 메인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164665"/>
                  </a:ext>
                </a:extLst>
              </a:tr>
            </a:tbl>
          </a:graphicData>
        </a:graphic>
      </p:graphicFrame>
      <p:graphicFrame>
        <p:nvGraphicFramePr>
          <p:cNvPr id="9" name="표 55">
            <a:extLst>
              <a:ext uri="{FF2B5EF4-FFF2-40B4-BE49-F238E27FC236}">
                <a16:creationId xmlns:a16="http://schemas.microsoft.com/office/drawing/2014/main" id="{411E6027-0F6F-4753-A2ED-95284F442F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2980181"/>
              </p:ext>
            </p:extLst>
          </p:nvPr>
        </p:nvGraphicFramePr>
        <p:xfrm>
          <a:off x="2031999" y="795865"/>
          <a:ext cx="812800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main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메인화면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  <p:sp>
        <p:nvSpPr>
          <p:cNvPr id="56" name="순서도: 연결자 55">
            <a:extLst>
              <a:ext uri="{FF2B5EF4-FFF2-40B4-BE49-F238E27FC236}">
                <a16:creationId xmlns:a16="http://schemas.microsoft.com/office/drawing/2014/main" id="{341A4B8A-674B-471F-B2A3-C6C8B13C88A2}"/>
              </a:ext>
            </a:extLst>
          </p:cNvPr>
          <p:cNvSpPr/>
          <p:nvPr/>
        </p:nvSpPr>
        <p:spPr>
          <a:xfrm>
            <a:off x="5088208" y="1296253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7" name="순서도: 연결자 56">
            <a:extLst>
              <a:ext uri="{FF2B5EF4-FFF2-40B4-BE49-F238E27FC236}">
                <a16:creationId xmlns:a16="http://schemas.microsoft.com/office/drawing/2014/main" id="{C717FD9C-8F03-45EE-A486-D4F76E714BD5}"/>
              </a:ext>
            </a:extLst>
          </p:cNvPr>
          <p:cNvSpPr/>
          <p:nvPr/>
        </p:nvSpPr>
        <p:spPr>
          <a:xfrm>
            <a:off x="5088208" y="1791781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52212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608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3-2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B2A740FE-C26A-434C-A58A-821F87119C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4842691"/>
              </p:ext>
            </p:extLst>
          </p:nvPr>
        </p:nvGraphicFramePr>
        <p:xfrm>
          <a:off x="6389463" y="1360547"/>
          <a:ext cx="5540076" cy="47726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59250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5971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새 쪽지 쓰기 버튼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msgForm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쪽지 글쓰기 화면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으로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5971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받은 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쪽지함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receiveMsg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받은 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쪽지함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화면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164665"/>
                  </a:ext>
                </a:extLst>
              </a:tr>
              <a:tr h="5971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보낸 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쪽지함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sendMsg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보낸 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쪽지함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화면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7861689"/>
                  </a:ext>
                </a:extLst>
              </a:tr>
              <a:tr h="5971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보관함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saveMsg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쪽지 보관함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837612"/>
                  </a:ext>
                </a:extLst>
              </a:tr>
              <a:tr h="5971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받은 쪽지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msgDetail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쪽지 상세 보기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0394440"/>
                  </a:ext>
                </a:extLst>
              </a:tr>
              <a:tr h="5971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선택 쪽지 삭제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삭제 여부 확인 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알림창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팝업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4684800"/>
                  </a:ext>
                </a:extLst>
              </a:tr>
              <a:tr h="5971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버튼 클릭 시 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쪽지함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닫기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8346147"/>
                  </a:ext>
                </a:extLst>
              </a:tr>
            </a:tbl>
          </a:graphicData>
        </a:graphic>
      </p:graphicFrame>
      <p:graphicFrame>
        <p:nvGraphicFramePr>
          <p:cNvPr id="11" name="표 55">
            <a:extLst>
              <a:ext uri="{FF2B5EF4-FFF2-40B4-BE49-F238E27FC236}">
                <a16:creationId xmlns:a16="http://schemas.microsoft.com/office/drawing/2014/main" id="{B4BF44EF-DA3C-4E48-8E4E-D7C770D85107}"/>
              </a:ext>
            </a:extLst>
          </p:cNvPr>
          <p:cNvGraphicFramePr>
            <a:graphicFrameLocks noGrp="1"/>
          </p:cNvGraphicFramePr>
          <p:nvPr/>
        </p:nvGraphicFramePr>
        <p:xfrm>
          <a:off x="2031999" y="795865"/>
          <a:ext cx="812800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receiveMsg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받은 </a:t>
                      </a:r>
                      <a:r>
                        <a:rPr lang="ko-KR" altLang="en-US" sz="1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쪽지함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4C144B53-9126-4E9E-92C3-88AE50BB52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8" y="1360547"/>
            <a:ext cx="5400000" cy="3037500"/>
          </a:xfrm>
          <a:prstGeom prst="rect">
            <a:avLst/>
          </a:prstGeom>
        </p:spPr>
      </p:pic>
      <p:sp>
        <p:nvSpPr>
          <p:cNvPr id="10" name="순서도: 연결자 9">
            <a:extLst>
              <a:ext uri="{FF2B5EF4-FFF2-40B4-BE49-F238E27FC236}">
                <a16:creationId xmlns:a16="http://schemas.microsoft.com/office/drawing/2014/main" id="{87971BD2-938F-4799-A495-8AB8CF0B47EA}"/>
              </a:ext>
            </a:extLst>
          </p:cNvPr>
          <p:cNvSpPr/>
          <p:nvPr/>
        </p:nvSpPr>
        <p:spPr>
          <a:xfrm>
            <a:off x="4891537" y="1461640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2" name="순서도: 연결자 11">
            <a:extLst>
              <a:ext uri="{FF2B5EF4-FFF2-40B4-BE49-F238E27FC236}">
                <a16:creationId xmlns:a16="http://schemas.microsoft.com/office/drawing/2014/main" id="{028F99CA-0C1A-45EB-8010-8D39E15A5E26}"/>
              </a:ext>
            </a:extLst>
          </p:cNvPr>
          <p:cNvSpPr/>
          <p:nvPr/>
        </p:nvSpPr>
        <p:spPr>
          <a:xfrm>
            <a:off x="1180762" y="1827737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3" name="순서도: 연결자 12">
            <a:extLst>
              <a:ext uri="{FF2B5EF4-FFF2-40B4-BE49-F238E27FC236}">
                <a16:creationId xmlns:a16="http://schemas.microsoft.com/office/drawing/2014/main" id="{0381222D-4794-41C2-BAE7-3A02CDB8E814}"/>
              </a:ext>
            </a:extLst>
          </p:cNvPr>
          <p:cNvSpPr/>
          <p:nvPr/>
        </p:nvSpPr>
        <p:spPr>
          <a:xfrm>
            <a:off x="1583970" y="1827735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3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4" name="순서도: 연결자 13">
            <a:extLst>
              <a:ext uri="{FF2B5EF4-FFF2-40B4-BE49-F238E27FC236}">
                <a16:creationId xmlns:a16="http://schemas.microsoft.com/office/drawing/2014/main" id="{410AD830-A0F7-499D-8465-E9D46F87F8F9}"/>
              </a:ext>
            </a:extLst>
          </p:cNvPr>
          <p:cNvSpPr/>
          <p:nvPr/>
        </p:nvSpPr>
        <p:spPr>
          <a:xfrm>
            <a:off x="1920503" y="1827735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4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5" name="순서도: 연결자 14">
            <a:extLst>
              <a:ext uri="{FF2B5EF4-FFF2-40B4-BE49-F238E27FC236}">
                <a16:creationId xmlns:a16="http://schemas.microsoft.com/office/drawing/2014/main" id="{3757A8C7-FA02-40AA-96ED-B26D84F35531}"/>
              </a:ext>
            </a:extLst>
          </p:cNvPr>
          <p:cNvSpPr/>
          <p:nvPr/>
        </p:nvSpPr>
        <p:spPr>
          <a:xfrm>
            <a:off x="2278643" y="2574495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5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6" name="순서도: 연결자 15">
            <a:extLst>
              <a:ext uri="{FF2B5EF4-FFF2-40B4-BE49-F238E27FC236}">
                <a16:creationId xmlns:a16="http://schemas.microsoft.com/office/drawing/2014/main" id="{7A6A57A8-7E1C-4CE2-99A8-4A9C53B1B5D0}"/>
              </a:ext>
            </a:extLst>
          </p:cNvPr>
          <p:cNvSpPr/>
          <p:nvPr/>
        </p:nvSpPr>
        <p:spPr>
          <a:xfrm>
            <a:off x="2053853" y="2821719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6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7" name="순서도: 연결자 16">
            <a:extLst>
              <a:ext uri="{FF2B5EF4-FFF2-40B4-BE49-F238E27FC236}">
                <a16:creationId xmlns:a16="http://schemas.microsoft.com/office/drawing/2014/main" id="{B314A4D0-B692-4A0B-B252-3515E3414034}"/>
              </a:ext>
            </a:extLst>
          </p:cNvPr>
          <p:cNvSpPr/>
          <p:nvPr/>
        </p:nvSpPr>
        <p:spPr>
          <a:xfrm>
            <a:off x="3035863" y="3812319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7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62098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608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3-2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B2A740FE-C26A-434C-A58A-821F87119C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1799512"/>
              </p:ext>
            </p:extLst>
          </p:nvPr>
        </p:nvGraphicFramePr>
        <p:xfrm>
          <a:off x="6389463" y="1360547"/>
          <a:ext cx="5540076" cy="35395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698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보관 버튼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saveMsg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쪽지 보관함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에 저장 후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receiveMsg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받은 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쪽지함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삭제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삭제 여부 확인 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알림창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팝업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삭제 후 </a:t>
                      </a:r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receiveMsg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받은 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쪽지함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164665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답장하기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수신자에 보낸 유저 아이디가 저장된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msgForm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쪽지 글쓰기 화면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으로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7861689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목록 버튼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receiveMsg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받은 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쪽지함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837612"/>
                  </a:ext>
                </a:extLst>
              </a:tr>
            </a:tbl>
          </a:graphicData>
        </a:graphic>
      </p:graphicFrame>
      <p:graphicFrame>
        <p:nvGraphicFramePr>
          <p:cNvPr id="11" name="표 55">
            <a:extLst>
              <a:ext uri="{FF2B5EF4-FFF2-40B4-BE49-F238E27FC236}">
                <a16:creationId xmlns:a16="http://schemas.microsoft.com/office/drawing/2014/main" id="{B4BF44EF-DA3C-4E48-8E4E-D7C770D85107}"/>
              </a:ext>
            </a:extLst>
          </p:cNvPr>
          <p:cNvGraphicFramePr>
            <a:graphicFrameLocks noGrp="1"/>
          </p:cNvGraphicFramePr>
          <p:nvPr/>
        </p:nvGraphicFramePr>
        <p:xfrm>
          <a:off x="2031999" y="795865"/>
          <a:ext cx="812800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receiveMsgDetail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받은 쪽지 상세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E5FFE338-BAEA-4935-BD47-E50EE3FF9B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8" y="1360547"/>
            <a:ext cx="5400000" cy="3037500"/>
          </a:xfrm>
          <a:prstGeom prst="rect">
            <a:avLst/>
          </a:prstGeom>
        </p:spPr>
      </p:pic>
      <p:sp>
        <p:nvSpPr>
          <p:cNvPr id="8" name="순서도: 연결자 7">
            <a:extLst>
              <a:ext uri="{FF2B5EF4-FFF2-40B4-BE49-F238E27FC236}">
                <a16:creationId xmlns:a16="http://schemas.microsoft.com/office/drawing/2014/main" id="{44192B4E-B6D1-4F13-9AD1-D90FF11E01E2}"/>
              </a:ext>
            </a:extLst>
          </p:cNvPr>
          <p:cNvSpPr/>
          <p:nvPr/>
        </p:nvSpPr>
        <p:spPr>
          <a:xfrm>
            <a:off x="1177455" y="3618437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4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9" name="순서도: 연결자 8">
            <a:extLst>
              <a:ext uri="{FF2B5EF4-FFF2-40B4-BE49-F238E27FC236}">
                <a16:creationId xmlns:a16="http://schemas.microsoft.com/office/drawing/2014/main" id="{9813CD22-632C-4583-8D74-FFBBF6FABDB8}"/>
              </a:ext>
            </a:extLst>
          </p:cNvPr>
          <p:cNvSpPr/>
          <p:nvPr/>
        </p:nvSpPr>
        <p:spPr>
          <a:xfrm>
            <a:off x="1849509" y="3428999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0" name="순서도: 연결자 9">
            <a:extLst>
              <a:ext uri="{FF2B5EF4-FFF2-40B4-BE49-F238E27FC236}">
                <a16:creationId xmlns:a16="http://schemas.microsoft.com/office/drawing/2014/main" id="{A27A4B7F-9576-46AD-BDE8-E046E58D2EC0}"/>
              </a:ext>
            </a:extLst>
          </p:cNvPr>
          <p:cNvSpPr/>
          <p:nvPr/>
        </p:nvSpPr>
        <p:spPr>
          <a:xfrm>
            <a:off x="1622722" y="3429000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2" name="순서도: 연결자 11">
            <a:extLst>
              <a:ext uri="{FF2B5EF4-FFF2-40B4-BE49-F238E27FC236}">
                <a16:creationId xmlns:a16="http://schemas.microsoft.com/office/drawing/2014/main" id="{262DC9F6-D2D6-4DA2-8C14-ED0D7BCEBDD1}"/>
              </a:ext>
            </a:extLst>
          </p:cNvPr>
          <p:cNvSpPr/>
          <p:nvPr/>
        </p:nvSpPr>
        <p:spPr>
          <a:xfrm>
            <a:off x="4244010" y="3428999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3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04303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608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3-2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B2A740FE-C26A-434C-A58A-821F87119C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3076032"/>
              </p:ext>
            </p:extLst>
          </p:nvPr>
        </p:nvGraphicFramePr>
        <p:xfrm>
          <a:off x="6389463" y="1360547"/>
          <a:ext cx="5540076" cy="20201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698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보낸 쪽지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sendMsgDetail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쪽지 상세 보기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선택 쪽지 삭제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삭제 여부 확인 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알림창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팝업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164665"/>
                  </a:ext>
                </a:extLst>
              </a:tr>
            </a:tbl>
          </a:graphicData>
        </a:graphic>
      </p:graphicFrame>
      <p:graphicFrame>
        <p:nvGraphicFramePr>
          <p:cNvPr id="11" name="표 55">
            <a:extLst>
              <a:ext uri="{FF2B5EF4-FFF2-40B4-BE49-F238E27FC236}">
                <a16:creationId xmlns:a16="http://schemas.microsoft.com/office/drawing/2014/main" id="{B4BF44EF-DA3C-4E48-8E4E-D7C770D85107}"/>
              </a:ext>
            </a:extLst>
          </p:cNvPr>
          <p:cNvGraphicFramePr>
            <a:graphicFrameLocks noGrp="1"/>
          </p:cNvGraphicFramePr>
          <p:nvPr/>
        </p:nvGraphicFramePr>
        <p:xfrm>
          <a:off x="2031999" y="795865"/>
          <a:ext cx="812800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sendMsg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보낸 </a:t>
                      </a:r>
                      <a:r>
                        <a:rPr lang="ko-KR" altLang="en-US" sz="1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쪽지함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CDB8DC03-6611-4C9D-9327-053882BA1C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8" y="1360547"/>
            <a:ext cx="5400000" cy="3037500"/>
          </a:xfrm>
          <a:prstGeom prst="rect">
            <a:avLst/>
          </a:prstGeom>
        </p:spPr>
      </p:pic>
      <p:sp>
        <p:nvSpPr>
          <p:cNvPr id="8" name="순서도: 연결자 7">
            <a:extLst>
              <a:ext uri="{FF2B5EF4-FFF2-40B4-BE49-F238E27FC236}">
                <a16:creationId xmlns:a16="http://schemas.microsoft.com/office/drawing/2014/main" id="{1554EA84-2CE9-461D-8916-FCF57F0C4CB5}"/>
              </a:ext>
            </a:extLst>
          </p:cNvPr>
          <p:cNvSpPr/>
          <p:nvPr/>
        </p:nvSpPr>
        <p:spPr>
          <a:xfrm>
            <a:off x="2293282" y="2583180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9" name="순서도: 연결자 8">
            <a:extLst>
              <a:ext uri="{FF2B5EF4-FFF2-40B4-BE49-F238E27FC236}">
                <a16:creationId xmlns:a16="http://schemas.microsoft.com/office/drawing/2014/main" id="{94E47DD1-8B09-4883-849C-B87D73265C7B}"/>
              </a:ext>
            </a:extLst>
          </p:cNvPr>
          <p:cNvSpPr/>
          <p:nvPr/>
        </p:nvSpPr>
        <p:spPr>
          <a:xfrm>
            <a:off x="2031999" y="2815003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37725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608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3-2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B2A740FE-C26A-434C-A58A-821F87119C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22733"/>
              </p:ext>
            </p:extLst>
          </p:nvPr>
        </p:nvGraphicFramePr>
        <p:xfrm>
          <a:off x="6389463" y="1360547"/>
          <a:ext cx="5540076" cy="20765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698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삭제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삭제 여부 확인 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알림창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팝업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삭제 후 </a:t>
                      </a:r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sendMsg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보낸 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쪽지함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목록 버튼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sendMsg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보낸 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쪽지함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으로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164665"/>
                  </a:ext>
                </a:extLst>
              </a:tr>
            </a:tbl>
          </a:graphicData>
        </a:graphic>
      </p:graphicFrame>
      <p:graphicFrame>
        <p:nvGraphicFramePr>
          <p:cNvPr id="11" name="표 55">
            <a:extLst>
              <a:ext uri="{FF2B5EF4-FFF2-40B4-BE49-F238E27FC236}">
                <a16:creationId xmlns:a16="http://schemas.microsoft.com/office/drawing/2014/main" id="{B4BF44EF-DA3C-4E48-8E4E-D7C770D85107}"/>
              </a:ext>
            </a:extLst>
          </p:cNvPr>
          <p:cNvGraphicFramePr>
            <a:graphicFrameLocks noGrp="1"/>
          </p:cNvGraphicFramePr>
          <p:nvPr/>
        </p:nvGraphicFramePr>
        <p:xfrm>
          <a:off x="2031999" y="795865"/>
          <a:ext cx="812800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sendMsgDetail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보낸 쪽지 상세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8E0ADA6A-2626-4090-B0D2-428C7B09EC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8" y="1360547"/>
            <a:ext cx="5400000" cy="3037500"/>
          </a:xfrm>
          <a:prstGeom prst="rect">
            <a:avLst/>
          </a:prstGeom>
        </p:spPr>
      </p:pic>
      <p:sp>
        <p:nvSpPr>
          <p:cNvPr id="8" name="순서도: 연결자 7">
            <a:extLst>
              <a:ext uri="{FF2B5EF4-FFF2-40B4-BE49-F238E27FC236}">
                <a16:creationId xmlns:a16="http://schemas.microsoft.com/office/drawing/2014/main" id="{A308C40F-1F91-4D3D-8FFA-298DE46B896F}"/>
              </a:ext>
            </a:extLst>
          </p:cNvPr>
          <p:cNvSpPr/>
          <p:nvPr/>
        </p:nvSpPr>
        <p:spPr>
          <a:xfrm>
            <a:off x="1153688" y="3596640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9" name="순서도: 연결자 8">
            <a:extLst>
              <a:ext uri="{FF2B5EF4-FFF2-40B4-BE49-F238E27FC236}">
                <a16:creationId xmlns:a16="http://schemas.microsoft.com/office/drawing/2014/main" id="{90A46DC3-B6A6-4B93-B0FD-BEF1A7EB045F}"/>
              </a:ext>
            </a:extLst>
          </p:cNvPr>
          <p:cNvSpPr/>
          <p:nvPr/>
        </p:nvSpPr>
        <p:spPr>
          <a:xfrm>
            <a:off x="1622722" y="3409473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384216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608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3-2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B2A740FE-C26A-434C-A58A-821F87119C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3373572"/>
              </p:ext>
            </p:extLst>
          </p:nvPr>
        </p:nvGraphicFramePr>
        <p:xfrm>
          <a:off x="6389463" y="1360547"/>
          <a:ext cx="5540076" cy="20201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698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받은 쪽지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saveMsgDetail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쪽지 상세 보기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으로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선택 쪽지 삭제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삭제 여부 확인 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알림창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팝업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164665"/>
                  </a:ext>
                </a:extLst>
              </a:tr>
            </a:tbl>
          </a:graphicData>
        </a:graphic>
      </p:graphicFrame>
      <p:graphicFrame>
        <p:nvGraphicFramePr>
          <p:cNvPr id="11" name="표 55">
            <a:extLst>
              <a:ext uri="{FF2B5EF4-FFF2-40B4-BE49-F238E27FC236}">
                <a16:creationId xmlns:a16="http://schemas.microsoft.com/office/drawing/2014/main" id="{B4BF44EF-DA3C-4E48-8E4E-D7C770D85107}"/>
              </a:ext>
            </a:extLst>
          </p:cNvPr>
          <p:cNvGraphicFramePr>
            <a:graphicFrameLocks noGrp="1"/>
          </p:cNvGraphicFramePr>
          <p:nvPr/>
        </p:nvGraphicFramePr>
        <p:xfrm>
          <a:off x="2031999" y="795865"/>
          <a:ext cx="812800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saveMsg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보관함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2B83E2E9-075C-4305-A765-7B4775A264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8" y="1360547"/>
            <a:ext cx="5400000" cy="3037500"/>
          </a:xfrm>
          <a:prstGeom prst="rect">
            <a:avLst/>
          </a:prstGeom>
        </p:spPr>
      </p:pic>
      <p:sp>
        <p:nvSpPr>
          <p:cNvPr id="8" name="순서도: 연결자 7">
            <a:extLst>
              <a:ext uri="{FF2B5EF4-FFF2-40B4-BE49-F238E27FC236}">
                <a16:creationId xmlns:a16="http://schemas.microsoft.com/office/drawing/2014/main" id="{3B608BF1-8381-481D-9059-1733EF2690C5}"/>
              </a:ext>
            </a:extLst>
          </p:cNvPr>
          <p:cNvSpPr/>
          <p:nvPr/>
        </p:nvSpPr>
        <p:spPr>
          <a:xfrm>
            <a:off x="2247562" y="2563653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9" name="순서도: 연결자 8">
            <a:extLst>
              <a:ext uri="{FF2B5EF4-FFF2-40B4-BE49-F238E27FC236}">
                <a16:creationId xmlns:a16="http://schemas.microsoft.com/office/drawing/2014/main" id="{D441035E-7246-42DD-ACB9-A9837FC7E099}"/>
              </a:ext>
            </a:extLst>
          </p:cNvPr>
          <p:cNvSpPr/>
          <p:nvPr/>
        </p:nvSpPr>
        <p:spPr>
          <a:xfrm>
            <a:off x="2035471" y="2815003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526017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608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3-2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B2A740FE-C26A-434C-A58A-821F87119C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4217551"/>
              </p:ext>
            </p:extLst>
          </p:nvPr>
        </p:nvGraphicFramePr>
        <p:xfrm>
          <a:off x="6389463" y="1360547"/>
          <a:ext cx="5540076" cy="28080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698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삭제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삭제 여부 확인 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알림창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팝업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삭제 후 </a:t>
                      </a:r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saveMsg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보관함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답장하기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수신자에 보낸 유저 아이디가 저장된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msgForm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쪽지 글쓰기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으로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164665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목록 버튼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saveMsg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보관함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7861689"/>
                  </a:ext>
                </a:extLst>
              </a:tr>
            </a:tbl>
          </a:graphicData>
        </a:graphic>
      </p:graphicFrame>
      <p:graphicFrame>
        <p:nvGraphicFramePr>
          <p:cNvPr id="11" name="표 55">
            <a:extLst>
              <a:ext uri="{FF2B5EF4-FFF2-40B4-BE49-F238E27FC236}">
                <a16:creationId xmlns:a16="http://schemas.microsoft.com/office/drawing/2014/main" id="{B4BF44EF-DA3C-4E48-8E4E-D7C770D85107}"/>
              </a:ext>
            </a:extLst>
          </p:cNvPr>
          <p:cNvGraphicFramePr>
            <a:graphicFrameLocks noGrp="1"/>
          </p:cNvGraphicFramePr>
          <p:nvPr/>
        </p:nvGraphicFramePr>
        <p:xfrm>
          <a:off x="2031999" y="795865"/>
          <a:ext cx="812800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saveMsgDetail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보관함 상세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B518D46B-9072-4AC9-AD61-1605A134CE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8" y="1360547"/>
            <a:ext cx="5400000" cy="3037500"/>
          </a:xfrm>
          <a:prstGeom prst="rect">
            <a:avLst/>
          </a:prstGeom>
        </p:spPr>
      </p:pic>
      <p:sp>
        <p:nvSpPr>
          <p:cNvPr id="8" name="순서도: 연결자 7">
            <a:extLst>
              <a:ext uri="{FF2B5EF4-FFF2-40B4-BE49-F238E27FC236}">
                <a16:creationId xmlns:a16="http://schemas.microsoft.com/office/drawing/2014/main" id="{FD88B252-6AE2-4BC9-B4C1-136928684A42}"/>
              </a:ext>
            </a:extLst>
          </p:cNvPr>
          <p:cNvSpPr/>
          <p:nvPr/>
        </p:nvSpPr>
        <p:spPr>
          <a:xfrm>
            <a:off x="1831934" y="3581401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9" name="순서도: 연결자 8">
            <a:extLst>
              <a:ext uri="{FF2B5EF4-FFF2-40B4-BE49-F238E27FC236}">
                <a16:creationId xmlns:a16="http://schemas.microsoft.com/office/drawing/2014/main" id="{39FF06F5-5501-4489-A13F-C6595FBDE6F1}"/>
              </a:ext>
            </a:extLst>
          </p:cNvPr>
          <p:cNvSpPr/>
          <p:nvPr/>
        </p:nvSpPr>
        <p:spPr>
          <a:xfrm>
            <a:off x="1334975" y="3713320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3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0" name="순서도: 연결자 9">
            <a:extLst>
              <a:ext uri="{FF2B5EF4-FFF2-40B4-BE49-F238E27FC236}">
                <a16:creationId xmlns:a16="http://schemas.microsoft.com/office/drawing/2014/main" id="{410C270F-307C-478D-A938-9D528D89A9CD}"/>
              </a:ext>
            </a:extLst>
          </p:cNvPr>
          <p:cNvSpPr/>
          <p:nvPr/>
        </p:nvSpPr>
        <p:spPr>
          <a:xfrm>
            <a:off x="4457362" y="3549966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91217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8749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1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2942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프로젝트 기획의도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D4622735-9385-B764-8ACA-A04835AFB787}"/>
              </a:ext>
            </a:extLst>
          </p:cNvPr>
          <p:cNvSpPr txBox="1"/>
          <p:nvPr/>
        </p:nvSpPr>
        <p:spPr>
          <a:xfrm>
            <a:off x="4265218" y="2672718"/>
            <a:ext cx="366158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7200" b="1" dirty="0" err="1">
                <a:solidFill>
                  <a:schemeClr val="accent4"/>
                </a:solidFill>
                <a:latin typeface="+mj-ea"/>
                <a:ea typeface="+mj-ea"/>
              </a:rPr>
              <a:t>MuseLab</a:t>
            </a:r>
            <a:endParaRPr lang="ko-KR" altLang="en-US" sz="7200" b="1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27CB0D-B2A1-529A-4814-7C07AD51D23A}"/>
              </a:ext>
            </a:extLst>
          </p:cNvPr>
          <p:cNvSpPr txBox="1"/>
          <p:nvPr/>
        </p:nvSpPr>
        <p:spPr>
          <a:xfrm>
            <a:off x="1761324" y="4096357"/>
            <a:ext cx="86693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accent4"/>
                </a:solidFill>
              </a:rPr>
              <a:t>다양한 장르의 음악을 사랑하는 사람들을 위한 커뮤니티 사이트</a:t>
            </a:r>
          </a:p>
        </p:txBody>
      </p:sp>
      <p:sp>
        <p:nvSpPr>
          <p:cNvPr id="4" name="양쪽 대괄호 3">
            <a:extLst>
              <a:ext uri="{FF2B5EF4-FFF2-40B4-BE49-F238E27FC236}">
                <a16:creationId xmlns:a16="http://schemas.microsoft.com/office/drawing/2014/main" id="{3BB8A938-616E-B1BF-419F-8AD326157967}"/>
              </a:ext>
            </a:extLst>
          </p:cNvPr>
          <p:cNvSpPr/>
          <p:nvPr/>
        </p:nvSpPr>
        <p:spPr>
          <a:xfrm>
            <a:off x="1163052" y="2129883"/>
            <a:ext cx="9881937" cy="3077737"/>
          </a:xfrm>
          <a:prstGeom prst="bracketPair">
            <a:avLst>
              <a:gd name="adj" fmla="val 1231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862053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228BD13-8F1F-4A7C-B088-C151FDFB1C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8" y="1360547"/>
            <a:ext cx="5400000" cy="3037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608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3-2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B2A740FE-C26A-434C-A58A-821F87119C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5733359"/>
              </p:ext>
            </p:extLst>
          </p:nvPr>
        </p:nvGraphicFramePr>
        <p:xfrm>
          <a:off x="6389463" y="1360547"/>
          <a:ext cx="5540076" cy="27516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698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제목 및 내용 입력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보내기 버튼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발송 여부 확인 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알림창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팝업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발송 후 </a:t>
                      </a:r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sendMsg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보낸 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쪽지함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164665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목록 버튼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receiveMsg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받은 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쪽지함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돌아가기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7861689"/>
                  </a:ext>
                </a:extLst>
              </a:tr>
            </a:tbl>
          </a:graphicData>
        </a:graphic>
      </p:graphicFrame>
      <p:graphicFrame>
        <p:nvGraphicFramePr>
          <p:cNvPr id="11" name="표 55">
            <a:extLst>
              <a:ext uri="{FF2B5EF4-FFF2-40B4-BE49-F238E27FC236}">
                <a16:creationId xmlns:a16="http://schemas.microsoft.com/office/drawing/2014/main" id="{B4BF44EF-DA3C-4E48-8E4E-D7C770D85107}"/>
              </a:ext>
            </a:extLst>
          </p:cNvPr>
          <p:cNvGraphicFramePr>
            <a:graphicFrameLocks noGrp="1"/>
          </p:cNvGraphicFramePr>
          <p:nvPr/>
        </p:nvGraphicFramePr>
        <p:xfrm>
          <a:off x="2031999" y="795865"/>
          <a:ext cx="812800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msgForm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새 쪽지 쓰기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  <p:sp>
        <p:nvSpPr>
          <p:cNvPr id="13" name="순서도: 연결자 12">
            <a:extLst>
              <a:ext uri="{FF2B5EF4-FFF2-40B4-BE49-F238E27FC236}">
                <a16:creationId xmlns:a16="http://schemas.microsoft.com/office/drawing/2014/main" id="{8FEC7771-06DE-411B-A5D1-06C6301E554E}"/>
              </a:ext>
            </a:extLst>
          </p:cNvPr>
          <p:cNvSpPr/>
          <p:nvPr/>
        </p:nvSpPr>
        <p:spPr>
          <a:xfrm>
            <a:off x="3035863" y="2273616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4" name="순서도: 연결자 13">
            <a:extLst>
              <a:ext uri="{FF2B5EF4-FFF2-40B4-BE49-F238E27FC236}">
                <a16:creationId xmlns:a16="http://schemas.microsoft.com/office/drawing/2014/main" id="{5AA0C995-116B-4F9C-A28F-C85E4E657454}"/>
              </a:ext>
            </a:extLst>
          </p:cNvPr>
          <p:cNvSpPr/>
          <p:nvPr/>
        </p:nvSpPr>
        <p:spPr>
          <a:xfrm>
            <a:off x="4508162" y="3575366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5" name="순서도: 연결자 14">
            <a:extLst>
              <a:ext uri="{FF2B5EF4-FFF2-40B4-BE49-F238E27FC236}">
                <a16:creationId xmlns:a16="http://schemas.microsoft.com/office/drawing/2014/main" id="{860FE7CA-9CCA-4C5F-96CA-0B79F1385A1F}"/>
              </a:ext>
            </a:extLst>
          </p:cNvPr>
          <p:cNvSpPr/>
          <p:nvPr/>
        </p:nvSpPr>
        <p:spPr>
          <a:xfrm>
            <a:off x="1364912" y="3724112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3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334879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69D6890-DBAA-4BCD-92F2-42A5A74A7B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8" y="1360547"/>
            <a:ext cx="5400000" cy="3037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608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3-2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B2A740FE-C26A-434C-A58A-821F87119C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9348580"/>
              </p:ext>
            </p:extLst>
          </p:nvPr>
        </p:nvGraphicFramePr>
        <p:xfrm>
          <a:off x="6389463" y="1360547"/>
          <a:ext cx="5540076" cy="5129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56594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5703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마이페이지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myPage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마이페이지 메인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기본 출력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5703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작성 글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myContents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작성 글 목록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164665"/>
                  </a:ext>
                </a:extLst>
              </a:tr>
              <a:tr h="5703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작성 댓글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myComment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작성 댓글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7861689"/>
                  </a:ext>
                </a:extLst>
              </a:tr>
              <a:tr h="5703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좋아요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myLike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좋아요 한 컨텐츠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6893278"/>
                  </a:ext>
                </a:extLst>
              </a:tr>
              <a:tr h="5703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구매내역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buyHistory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구매내역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으로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9868979"/>
                  </a:ext>
                </a:extLst>
              </a:tr>
              <a:tr h="5703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판매내역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sellHistory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판매내역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으로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7449633"/>
                  </a:ext>
                </a:extLst>
              </a:tr>
              <a:tr h="5703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정산 내역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settleHistory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정산내역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으로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4875514"/>
                  </a:ext>
                </a:extLst>
              </a:tr>
              <a:tr h="5703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정보 수정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modUser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정보 수정 페이지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2310713"/>
                  </a:ext>
                </a:extLst>
              </a:tr>
            </a:tbl>
          </a:graphicData>
        </a:graphic>
      </p:graphicFrame>
      <p:graphicFrame>
        <p:nvGraphicFramePr>
          <p:cNvPr id="11" name="표 55">
            <a:extLst>
              <a:ext uri="{FF2B5EF4-FFF2-40B4-BE49-F238E27FC236}">
                <a16:creationId xmlns:a16="http://schemas.microsoft.com/office/drawing/2014/main" id="{B4BF44EF-DA3C-4E48-8E4E-D7C770D851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4524020"/>
              </p:ext>
            </p:extLst>
          </p:nvPr>
        </p:nvGraphicFramePr>
        <p:xfrm>
          <a:off x="2031999" y="795865"/>
          <a:ext cx="812800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myPage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마이페이지 메인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  <p:sp>
        <p:nvSpPr>
          <p:cNvPr id="13" name="순서도: 연결자 12">
            <a:extLst>
              <a:ext uri="{FF2B5EF4-FFF2-40B4-BE49-F238E27FC236}">
                <a16:creationId xmlns:a16="http://schemas.microsoft.com/office/drawing/2014/main" id="{A17C4518-D729-4462-B0B3-114B08683BD6}"/>
              </a:ext>
            </a:extLst>
          </p:cNvPr>
          <p:cNvSpPr/>
          <p:nvPr/>
        </p:nvSpPr>
        <p:spPr>
          <a:xfrm>
            <a:off x="1177455" y="1311971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4" name="순서도: 연결자 13">
            <a:extLst>
              <a:ext uri="{FF2B5EF4-FFF2-40B4-BE49-F238E27FC236}">
                <a16:creationId xmlns:a16="http://schemas.microsoft.com/office/drawing/2014/main" id="{1BF82010-BA9D-4C14-A834-1679160F8B8E}"/>
              </a:ext>
            </a:extLst>
          </p:cNvPr>
          <p:cNvSpPr/>
          <p:nvPr/>
        </p:nvSpPr>
        <p:spPr>
          <a:xfrm>
            <a:off x="2047681" y="1311971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4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5" name="순서도: 연결자 14">
            <a:extLst>
              <a:ext uri="{FF2B5EF4-FFF2-40B4-BE49-F238E27FC236}">
                <a16:creationId xmlns:a16="http://schemas.microsoft.com/office/drawing/2014/main" id="{0EC719C4-DEAA-47B7-B0F7-9D19DB913616}"/>
              </a:ext>
            </a:extLst>
          </p:cNvPr>
          <p:cNvSpPr/>
          <p:nvPr/>
        </p:nvSpPr>
        <p:spPr>
          <a:xfrm>
            <a:off x="1470917" y="1311972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6" name="순서도: 연결자 15">
            <a:extLst>
              <a:ext uri="{FF2B5EF4-FFF2-40B4-BE49-F238E27FC236}">
                <a16:creationId xmlns:a16="http://schemas.microsoft.com/office/drawing/2014/main" id="{4ABA9C5C-0C53-4C5D-BE54-74A15E9743B9}"/>
              </a:ext>
            </a:extLst>
          </p:cNvPr>
          <p:cNvSpPr/>
          <p:nvPr/>
        </p:nvSpPr>
        <p:spPr>
          <a:xfrm>
            <a:off x="1764379" y="1311971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3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7" name="순서도: 연결자 16">
            <a:extLst>
              <a:ext uri="{FF2B5EF4-FFF2-40B4-BE49-F238E27FC236}">
                <a16:creationId xmlns:a16="http://schemas.microsoft.com/office/drawing/2014/main" id="{51E9E700-FDA1-4BD8-9568-BCEFB08036B0}"/>
              </a:ext>
            </a:extLst>
          </p:cNvPr>
          <p:cNvSpPr/>
          <p:nvPr/>
        </p:nvSpPr>
        <p:spPr>
          <a:xfrm>
            <a:off x="2345232" y="1311971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5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8" name="순서도: 연결자 17">
            <a:extLst>
              <a:ext uri="{FF2B5EF4-FFF2-40B4-BE49-F238E27FC236}">
                <a16:creationId xmlns:a16="http://schemas.microsoft.com/office/drawing/2014/main" id="{DDBEA5DA-58F2-4B15-8259-A1C82B1A23B9}"/>
              </a:ext>
            </a:extLst>
          </p:cNvPr>
          <p:cNvSpPr/>
          <p:nvPr/>
        </p:nvSpPr>
        <p:spPr>
          <a:xfrm>
            <a:off x="2932157" y="1311971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7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7" name="순서도: 연결자 6">
            <a:extLst>
              <a:ext uri="{FF2B5EF4-FFF2-40B4-BE49-F238E27FC236}">
                <a16:creationId xmlns:a16="http://schemas.microsoft.com/office/drawing/2014/main" id="{DE63ED2A-1234-05B4-A634-3A272072FCF9}"/>
              </a:ext>
            </a:extLst>
          </p:cNvPr>
          <p:cNvSpPr/>
          <p:nvPr/>
        </p:nvSpPr>
        <p:spPr>
          <a:xfrm>
            <a:off x="2629442" y="1311971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6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9" name="순서도: 연결자 18">
            <a:extLst>
              <a:ext uri="{FF2B5EF4-FFF2-40B4-BE49-F238E27FC236}">
                <a16:creationId xmlns:a16="http://schemas.microsoft.com/office/drawing/2014/main" id="{D90DD8F6-8D93-4C4B-B6B4-C6B48FC75DB9}"/>
              </a:ext>
            </a:extLst>
          </p:cNvPr>
          <p:cNvSpPr/>
          <p:nvPr/>
        </p:nvSpPr>
        <p:spPr>
          <a:xfrm>
            <a:off x="2981856" y="3248783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8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584443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873F69F-FD05-44D1-A18D-21D73EB16D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8" y="1360547"/>
            <a:ext cx="5400000" cy="3037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608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3-2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B2A740FE-C26A-434C-A58A-821F87119C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6687514"/>
              </p:ext>
            </p:extLst>
          </p:nvPr>
        </p:nvGraphicFramePr>
        <p:xfrm>
          <a:off x="6389463" y="1360547"/>
          <a:ext cx="5540076" cy="34268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698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수정할 정보 입력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파일 선택 클릭 시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이미지 추가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164665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탈퇴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탈퇴 여부 확인 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알림창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출력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확인 시 즉시 탈퇴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7861689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수정하기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수정된 값 반영 후 </a:t>
                      </a:r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myPage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마이페이지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598342"/>
                  </a:ext>
                </a:extLst>
              </a:tr>
            </a:tbl>
          </a:graphicData>
        </a:graphic>
      </p:graphicFrame>
      <p:graphicFrame>
        <p:nvGraphicFramePr>
          <p:cNvPr id="11" name="표 55">
            <a:extLst>
              <a:ext uri="{FF2B5EF4-FFF2-40B4-BE49-F238E27FC236}">
                <a16:creationId xmlns:a16="http://schemas.microsoft.com/office/drawing/2014/main" id="{B4BF44EF-DA3C-4E48-8E4E-D7C770D85107}"/>
              </a:ext>
            </a:extLst>
          </p:cNvPr>
          <p:cNvGraphicFramePr>
            <a:graphicFrameLocks noGrp="1"/>
          </p:cNvGraphicFramePr>
          <p:nvPr/>
        </p:nvGraphicFramePr>
        <p:xfrm>
          <a:off x="2031999" y="795865"/>
          <a:ext cx="812800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modUser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정보 수정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  <p:sp>
        <p:nvSpPr>
          <p:cNvPr id="18" name="순서도: 연결자 17">
            <a:extLst>
              <a:ext uri="{FF2B5EF4-FFF2-40B4-BE49-F238E27FC236}">
                <a16:creationId xmlns:a16="http://schemas.microsoft.com/office/drawing/2014/main" id="{257499AF-E103-411E-A78A-69035CF888C9}"/>
              </a:ext>
            </a:extLst>
          </p:cNvPr>
          <p:cNvSpPr/>
          <p:nvPr/>
        </p:nvSpPr>
        <p:spPr>
          <a:xfrm>
            <a:off x="2922435" y="1626846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9" name="순서도: 연결자 18">
            <a:extLst>
              <a:ext uri="{FF2B5EF4-FFF2-40B4-BE49-F238E27FC236}">
                <a16:creationId xmlns:a16="http://schemas.microsoft.com/office/drawing/2014/main" id="{BF708EB4-FB75-4993-BF5D-3D4A5DB59E33}"/>
              </a:ext>
            </a:extLst>
          </p:cNvPr>
          <p:cNvSpPr/>
          <p:nvPr/>
        </p:nvSpPr>
        <p:spPr>
          <a:xfrm>
            <a:off x="1596555" y="3818951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3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0" name="순서도: 연결자 19">
            <a:extLst>
              <a:ext uri="{FF2B5EF4-FFF2-40B4-BE49-F238E27FC236}">
                <a16:creationId xmlns:a16="http://schemas.microsoft.com/office/drawing/2014/main" id="{A675DEEF-9A8C-4A57-A655-60E28EDB6126}"/>
              </a:ext>
            </a:extLst>
          </p:cNvPr>
          <p:cNvSpPr/>
          <p:nvPr/>
        </p:nvSpPr>
        <p:spPr>
          <a:xfrm>
            <a:off x="2745987" y="3474143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1" name="순서도: 연결자 20">
            <a:extLst>
              <a:ext uri="{FF2B5EF4-FFF2-40B4-BE49-F238E27FC236}">
                <a16:creationId xmlns:a16="http://schemas.microsoft.com/office/drawing/2014/main" id="{420B2DBA-2711-4ED0-AC80-B20559B27083}"/>
              </a:ext>
            </a:extLst>
          </p:cNvPr>
          <p:cNvSpPr/>
          <p:nvPr/>
        </p:nvSpPr>
        <p:spPr>
          <a:xfrm>
            <a:off x="4789335" y="3818951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4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646645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EDC4643-767F-474A-AA51-9A08AA9FF2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8" y="1360547"/>
            <a:ext cx="5400000" cy="3037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608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3-2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B2A740FE-C26A-434C-A58A-821F87119C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3840685"/>
              </p:ext>
            </p:extLst>
          </p:nvPr>
        </p:nvGraphicFramePr>
        <p:xfrm>
          <a:off x="6389463" y="1360547"/>
          <a:ext cx="5540076" cy="34832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698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전체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선택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해당 페이지에 보여지는 전체 게시글 선택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게시판 별 보기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드롭다운 메뉴에 커뮤니티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작업실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마켓 출력 후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선택 시 각 게시판에 해당하는 글 목록 출력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164665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게시글 제목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게시글 상세정보 확인 페이지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7861689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선택 삭제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삭제 여부 확인 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알림창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출력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확인 시 게시글 삭제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598342"/>
                  </a:ext>
                </a:extLst>
              </a:tr>
            </a:tbl>
          </a:graphicData>
        </a:graphic>
      </p:graphicFrame>
      <p:graphicFrame>
        <p:nvGraphicFramePr>
          <p:cNvPr id="11" name="표 55">
            <a:extLst>
              <a:ext uri="{FF2B5EF4-FFF2-40B4-BE49-F238E27FC236}">
                <a16:creationId xmlns:a16="http://schemas.microsoft.com/office/drawing/2014/main" id="{B4BF44EF-DA3C-4E48-8E4E-D7C770D85107}"/>
              </a:ext>
            </a:extLst>
          </p:cNvPr>
          <p:cNvGraphicFramePr>
            <a:graphicFrameLocks noGrp="1"/>
          </p:cNvGraphicFramePr>
          <p:nvPr/>
        </p:nvGraphicFramePr>
        <p:xfrm>
          <a:off x="2031999" y="795865"/>
          <a:ext cx="812800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myContents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작성 글 목록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  <p:sp>
        <p:nvSpPr>
          <p:cNvPr id="14" name="순서도: 연결자 13">
            <a:extLst>
              <a:ext uri="{FF2B5EF4-FFF2-40B4-BE49-F238E27FC236}">
                <a16:creationId xmlns:a16="http://schemas.microsoft.com/office/drawing/2014/main" id="{95E03942-E088-49AA-AFFB-34240E16AA82}"/>
              </a:ext>
            </a:extLst>
          </p:cNvPr>
          <p:cNvSpPr/>
          <p:nvPr/>
        </p:nvSpPr>
        <p:spPr>
          <a:xfrm>
            <a:off x="1512735" y="1980222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5" name="순서도: 연결자 14">
            <a:extLst>
              <a:ext uri="{FF2B5EF4-FFF2-40B4-BE49-F238E27FC236}">
                <a16:creationId xmlns:a16="http://schemas.microsoft.com/office/drawing/2014/main" id="{7FFE75DC-2075-47B3-A588-8FA6480B82F4}"/>
              </a:ext>
            </a:extLst>
          </p:cNvPr>
          <p:cNvSpPr/>
          <p:nvPr/>
        </p:nvSpPr>
        <p:spPr>
          <a:xfrm>
            <a:off x="5071275" y="1980222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6" name="순서도: 연결자 15">
            <a:extLst>
              <a:ext uri="{FF2B5EF4-FFF2-40B4-BE49-F238E27FC236}">
                <a16:creationId xmlns:a16="http://schemas.microsoft.com/office/drawing/2014/main" id="{353908C4-753C-40CA-A322-9F55723A0FD4}"/>
              </a:ext>
            </a:extLst>
          </p:cNvPr>
          <p:cNvSpPr/>
          <p:nvPr/>
        </p:nvSpPr>
        <p:spPr>
          <a:xfrm>
            <a:off x="1779435" y="2244066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3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7" name="순서도: 연결자 16">
            <a:extLst>
              <a:ext uri="{FF2B5EF4-FFF2-40B4-BE49-F238E27FC236}">
                <a16:creationId xmlns:a16="http://schemas.microsoft.com/office/drawing/2014/main" id="{238C290F-3A58-4C22-9B3C-9A19C836BE74}"/>
              </a:ext>
            </a:extLst>
          </p:cNvPr>
          <p:cNvSpPr/>
          <p:nvPr/>
        </p:nvSpPr>
        <p:spPr>
          <a:xfrm>
            <a:off x="4971877" y="3882366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4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380420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D575457-D642-4490-8A4E-05A3B342DA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8" y="1360547"/>
            <a:ext cx="5400000" cy="3037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608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3-2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B2A740FE-C26A-434C-A58A-821F87119C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4291635"/>
              </p:ext>
            </p:extLst>
          </p:nvPr>
        </p:nvGraphicFramePr>
        <p:xfrm>
          <a:off x="6389463" y="1360547"/>
          <a:ext cx="5540076" cy="34832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698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전체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선택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해당 페이지에 보여지는 전체 댓글 선택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게시판 별 보기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드롭다운 메뉴에 커뮤니티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작업실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뮤즈마켓 출력 후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선택 시 각 게시판에 해당하는 댓글 목록 출력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164665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댓글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해당 게시글 상세 페이지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7861689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선택 삭제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삭제 여부 확인 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알림창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출력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확인 시 댓글 삭제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598342"/>
                  </a:ext>
                </a:extLst>
              </a:tr>
            </a:tbl>
          </a:graphicData>
        </a:graphic>
      </p:graphicFrame>
      <p:graphicFrame>
        <p:nvGraphicFramePr>
          <p:cNvPr id="11" name="표 55">
            <a:extLst>
              <a:ext uri="{FF2B5EF4-FFF2-40B4-BE49-F238E27FC236}">
                <a16:creationId xmlns:a16="http://schemas.microsoft.com/office/drawing/2014/main" id="{B4BF44EF-DA3C-4E48-8E4E-D7C770D85107}"/>
              </a:ext>
            </a:extLst>
          </p:cNvPr>
          <p:cNvGraphicFramePr>
            <a:graphicFrameLocks noGrp="1"/>
          </p:cNvGraphicFramePr>
          <p:nvPr/>
        </p:nvGraphicFramePr>
        <p:xfrm>
          <a:off x="2031999" y="795865"/>
          <a:ext cx="812800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myComment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작성 댓글 목록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  <p:sp>
        <p:nvSpPr>
          <p:cNvPr id="18" name="순서도: 연결자 17">
            <a:extLst>
              <a:ext uri="{FF2B5EF4-FFF2-40B4-BE49-F238E27FC236}">
                <a16:creationId xmlns:a16="http://schemas.microsoft.com/office/drawing/2014/main" id="{FBEF7B4A-694C-4B51-A014-4F5082490DBA}"/>
              </a:ext>
            </a:extLst>
          </p:cNvPr>
          <p:cNvSpPr/>
          <p:nvPr/>
        </p:nvSpPr>
        <p:spPr>
          <a:xfrm>
            <a:off x="1512735" y="1980222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9" name="순서도: 연결자 18">
            <a:extLst>
              <a:ext uri="{FF2B5EF4-FFF2-40B4-BE49-F238E27FC236}">
                <a16:creationId xmlns:a16="http://schemas.microsoft.com/office/drawing/2014/main" id="{70C44BDC-5505-4EE9-9323-ED7D92803A4C}"/>
              </a:ext>
            </a:extLst>
          </p:cNvPr>
          <p:cNvSpPr/>
          <p:nvPr/>
        </p:nvSpPr>
        <p:spPr>
          <a:xfrm>
            <a:off x="5071275" y="1980222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0" name="순서도: 연결자 19">
            <a:extLst>
              <a:ext uri="{FF2B5EF4-FFF2-40B4-BE49-F238E27FC236}">
                <a16:creationId xmlns:a16="http://schemas.microsoft.com/office/drawing/2014/main" id="{A6131BD8-DEDD-4818-BC06-4E660E6E397F}"/>
              </a:ext>
            </a:extLst>
          </p:cNvPr>
          <p:cNvSpPr/>
          <p:nvPr/>
        </p:nvSpPr>
        <p:spPr>
          <a:xfrm>
            <a:off x="1825155" y="2244066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3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1" name="순서도: 연결자 20">
            <a:extLst>
              <a:ext uri="{FF2B5EF4-FFF2-40B4-BE49-F238E27FC236}">
                <a16:creationId xmlns:a16="http://schemas.microsoft.com/office/drawing/2014/main" id="{A824E140-BEBB-4E32-962D-0EA5F8199424}"/>
              </a:ext>
            </a:extLst>
          </p:cNvPr>
          <p:cNvSpPr/>
          <p:nvPr/>
        </p:nvSpPr>
        <p:spPr>
          <a:xfrm>
            <a:off x="4971877" y="3882366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4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327702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A1561F4-11D2-415D-B07A-C2EFAC3F96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8" y="1360547"/>
            <a:ext cx="5400000" cy="3037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608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3-2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B2A740FE-C26A-434C-A58A-821F87119C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9774835"/>
              </p:ext>
            </p:extLst>
          </p:nvPr>
        </p:nvGraphicFramePr>
        <p:xfrm>
          <a:off x="6389463" y="1360547"/>
          <a:ext cx="5540076" cy="34832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698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전체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선택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해당 페이지에 보여지는 전체 게시글 선택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게시판 별 보기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드롭다운 메뉴에 커뮤니티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작업실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마켓 출력 후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선택 시 각 게시판에 해당하는 글 목록 출력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164665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게시글 제목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게시글 상세정보 확인 페이지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7861689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선택 삭제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삭제 여부 확인 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알림창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출력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확인 시 게시글 삭제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598342"/>
                  </a:ext>
                </a:extLst>
              </a:tr>
            </a:tbl>
          </a:graphicData>
        </a:graphic>
      </p:graphicFrame>
      <p:graphicFrame>
        <p:nvGraphicFramePr>
          <p:cNvPr id="11" name="표 55">
            <a:extLst>
              <a:ext uri="{FF2B5EF4-FFF2-40B4-BE49-F238E27FC236}">
                <a16:creationId xmlns:a16="http://schemas.microsoft.com/office/drawing/2014/main" id="{B4BF44EF-DA3C-4E48-8E4E-D7C770D85107}"/>
              </a:ext>
            </a:extLst>
          </p:cNvPr>
          <p:cNvGraphicFramePr>
            <a:graphicFrameLocks noGrp="1"/>
          </p:cNvGraphicFramePr>
          <p:nvPr/>
        </p:nvGraphicFramePr>
        <p:xfrm>
          <a:off x="2031999" y="795865"/>
          <a:ext cx="812800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myLike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좋아요 목록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  <p:sp>
        <p:nvSpPr>
          <p:cNvPr id="14" name="순서도: 연결자 13">
            <a:extLst>
              <a:ext uri="{FF2B5EF4-FFF2-40B4-BE49-F238E27FC236}">
                <a16:creationId xmlns:a16="http://schemas.microsoft.com/office/drawing/2014/main" id="{84C26CF4-4479-4938-A219-D6F8E4E98F35}"/>
              </a:ext>
            </a:extLst>
          </p:cNvPr>
          <p:cNvSpPr/>
          <p:nvPr/>
        </p:nvSpPr>
        <p:spPr>
          <a:xfrm>
            <a:off x="1512735" y="1980222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5" name="순서도: 연결자 14">
            <a:extLst>
              <a:ext uri="{FF2B5EF4-FFF2-40B4-BE49-F238E27FC236}">
                <a16:creationId xmlns:a16="http://schemas.microsoft.com/office/drawing/2014/main" id="{EADAF05A-836B-4366-92FD-E30486250E6A}"/>
              </a:ext>
            </a:extLst>
          </p:cNvPr>
          <p:cNvSpPr/>
          <p:nvPr/>
        </p:nvSpPr>
        <p:spPr>
          <a:xfrm>
            <a:off x="5071275" y="1931646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6" name="순서도: 연결자 15">
            <a:extLst>
              <a:ext uri="{FF2B5EF4-FFF2-40B4-BE49-F238E27FC236}">
                <a16:creationId xmlns:a16="http://schemas.microsoft.com/office/drawing/2014/main" id="{EEA8F414-8126-4F90-BE2C-3660E2262203}"/>
              </a:ext>
            </a:extLst>
          </p:cNvPr>
          <p:cNvSpPr/>
          <p:nvPr/>
        </p:nvSpPr>
        <p:spPr>
          <a:xfrm>
            <a:off x="1741335" y="2244066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3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7" name="순서도: 연결자 16">
            <a:extLst>
              <a:ext uri="{FF2B5EF4-FFF2-40B4-BE49-F238E27FC236}">
                <a16:creationId xmlns:a16="http://schemas.microsoft.com/office/drawing/2014/main" id="{4D3EB1B3-0BFC-444F-AE00-C7C30621A89F}"/>
              </a:ext>
            </a:extLst>
          </p:cNvPr>
          <p:cNvSpPr/>
          <p:nvPr/>
        </p:nvSpPr>
        <p:spPr>
          <a:xfrm>
            <a:off x="4971877" y="3882366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4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199483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F2AB67F-E632-4461-BC53-A03FF92F10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7" y="1360546"/>
            <a:ext cx="5400000" cy="3037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608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3-2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8" name="표 55">
            <a:extLst>
              <a:ext uri="{FF2B5EF4-FFF2-40B4-BE49-F238E27FC236}">
                <a16:creationId xmlns:a16="http://schemas.microsoft.com/office/drawing/2014/main" id="{B5BACB0C-9996-4D8D-B1B2-BEC9AD6A0E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664812"/>
              </p:ext>
            </p:extLst>
          </p:nvPr>
        </p:nvGraphicFramePr>
        <p:xfrm>
          <a:off x="2031999" y="795865"/>
          <a:ext cx="812800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5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buyHistory</a:t>
                      </a:r>
                      <a:endParaRPr lang="ko-KR" altLang="en-US" sz="95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구매 내역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93C16CBD-6345-4F27-9AF3-DC3EB1C1A8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4321973"/>
              </p:ext>
            </p:extLst>
          </p:nvPr>
        </p:nvGraphicFramePr>
        <p:xfrm>
          <a:off x="6389464" y="1360546"/>
          <a:ext cx="5540076" cy="36401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1364635230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30166550"/>
                    </a:ext>
                  </a:extLst>
                </a:gridCol>
              </a:tblGrid>
              <a:tr h="6698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8488958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전체 선택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구매 제품 전체 선택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970167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박스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해당 제품 선택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1507561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해당 제품 행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marketDetail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뮤즈마켓 상세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6801011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구매 확정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구매 완료된 건에 한하여 구매 확정으로 상태 변경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구매 완료되지 않은 건은 구매 확정 불가능 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알림창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팝업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8209157"/>
                  </a:ext>
                </a:extLst>
              </a:tr>
            </a:tbl>
          </a:graphicData>
        </a:graphic>
      </p:graphicFrame>
      <p:sp>
        <p:nvSpPr>
          <p:cNvPr id="9" name="순서도: 연결자 8">
            <a:extLst>
              <a:ext uri="{FF2B5EF4-FFF2-40B4-BE49-F238E27FC236}">
                <a16:creationId xmlns:a16="http://schemas.microsoft.com/office/drawing/2014/main" id="{DCD692FE-CF8A-4A0D-B420-32F536493E25}"/>
              </a:ext>
            </a:extLst>
          </p:cNvPr>
          <p:cNvSpPr/>
          <p:nvPr/>
        </p:nvSpPr>
        <p:spPr>
          <a:xfrm>
            <a:off x="1127756" y="2000501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0" name="순서도: 연결자 9">
            <a:extLst>
              <a:ext uri="{FF2B5EF4-FFF2-40B4-BE49-F238E27FC236}">
                <a16:creationId xmlns:a16="http://schemas.microsoft.com/office/drawing/2014/main" id="{854B3CBE-C340-4D63-924D-3BDE5665D591}"/>
              </a:ext>
            </a:extLst>
          </p:cNvPr>
          <p:cNvSpPr/>
          <p:nvPr/>
        </p:nvSpPr>
        <p:spPr>
          <a:xfrm>
            <a:off x="1103989" y="1770058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7" name="순서도: 연결자 6">
            <a:extLst>
              <a:ext uri="{FF2B5EF4-FFF2-40B4-BE49-F238E27FC236}">
                <a16:creationId xmlns:a16="http://schemas.microsoft.com/office/drawing/2014/main" id="{2737811D-4012-9738-6C24-72A37259462A}"/>
              </a:ext>
            </a:extLst>
          </p:cNvPr>
          <p:cNvSpPr/>
          <p:nvPr/>
        </p:nvSpPr>
        <p:spPr>
          <a:xfrm>
            <a:off x="2401820" y="2146805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3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1" name="순서도: 연결자 10">
            <a:extLst>
              <a:ext uri="{FF2B5EF4-FFF2-40B4-BE49-F238E27FC236}">
                <a16:creationId xmlns:a16="http://schemas.microsoft.com/office/drawing/2014/main" id="{E5E42AE4-F762-2EBC-0BE3-6FC9F55F3A95}"/>
              </a:ext>
            </a:extLst>
          </p:cNvPr>
          <p:cNvSpPr/>
          <p:nvPr/>
        </p:nvSpPr>
        <p:spPr>
          <a:xfrm>
            <a:off x="4547612" y="3573269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4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222106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5E15A84-5153-4C14-A54D-0979F91300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7" y="1360546"/>
            <a:ext cx="5400000" cy="3037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608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3-2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8" name="표 55">
            <a:extLst>
              <a:ext uri="{FF2B5EF4-FFF2-40B4-BE49-F238E27FC236}">
                <a16:creationId xmlns:a16="http://schemas.microsoft.com/office/drawing/2014/main" id="{B5BACB0C-9996-4D8D-B1B2-BEC9AD6A0E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6840911"/>
              </p:ext>
            </p:extLst>
          </p:nvPr>
        </p:nvGraphicFramePr>
        <p:xfrm>
          <a:off x="2031999" y="795865"/>
          <a:ext cx="812800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5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sellHistory</a:t>
                      </a:r>
                      <a:endParaRPr lang="ko-KR" altLang="en-US" sz="95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판매 내역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93C16CBD-6345-4F27-9AF3-DC3EB1C1A8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4727212"/>
              </p:ext>
            </p:extLst>
          </p:nvPr>
        </p:nvGraphicFramePr>
        <p:xfrm>
          <a:off x="6389464" y="1360546"/>
          <a:ext cx="5540076" cy="33704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1364635230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30166550"/>
                    </a:ext>
                  </a:extLst>
                </a:gridCol>
              </a:tblGrid>
              <a:tr h="6698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8488958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전체 선택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판매 제품 전체 선택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970167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박스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해당 제품 선택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1507561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해당 제품 행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marketDetail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뮤즈마켓 상세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6801011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판매 취소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주문 대기 상태의 주문 건 취소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8906522"/>
                  </a:ext>
                </a:extLst>
              </a:tr>
            </a:tbl>
          </a:graphicData>
        </a:graphic>
      </p:graphicFrame>
      <p:sp>
        <p:nvSpPr>
          <p:cNvPr id="9" name="순서도: 연결자 8">
            <a:extLst>
              <a:ext uri="{FF2B5EF4-FFF2-40B4-BE49-F238E27FC236}">
                <a16:creationId xmlns:a16="http://schemas.microsoft.com/office/drawing/2014/main" id="{DCD692FE-CF8A-4A0D-B420-32F536493E25}"/>
              </a:ext>
            </a:extLst>
          </p:cNvPr>
          <p:cNvSpPr/>
          <p:nvPr/>
        </p:nvSpPr>
        <p:spPr>
          <a:xfrm>
            <a:off x="1127756" y="2000501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0" name="순서도: 연결자 9">
            <a:extLst>
              <a:ext uri="{FF2B5EF4-FFF2-40B4-BE49-F238E27FC236}">
                <a16:creationId xmlns:a16="http://schemas.microsoft.com/office/drawing/2014/main" id="{854B3CBE-C340-4D63-924D-3BDE5665D591}"/>
              </a:ext>
            </a:extLst>
          </p:cNvPr>
          <p:cNvSpPr/>
          <p:nvPr/>
        </p:nvSpPr>
        <p:spPr>
          <a:xfrm>
            <a:off x="1103989" y="1770058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7" name="순서도: 연결자 6">
            <a:extLst>
              <a:ext uri="{FF2B5EF4-FFF2-40B4-BE49-F238E27FC236}">
                <a16:creationId xmlns:a16="http://schemas.microsoft.com/office/drawing/2014/main" id="{2737811D-4012-9738-6C24-72A37259462A}"/>
              </a:ext>
            </a:extLst>
          </p:cNvPr>
          <p:cNvSpPr/>
          <p:nvPr/>
        </p:nvSpPr>
        <p:spPr>
          <a:xfrm>
            <a:off x="2401820" y="2146805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3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2" name="순서도: 연결자 11">
            <a:extLst>
              <a:ext uri="{FF2B5EF4-FFF2-40B4-BE49-F238E27FC236}">
                <a16:creationId xmlns:a16="http://schemas.microsoft.com/office/drawing/2014/main" id="{385BA7DB-0905-4BFD-A871-375DC853D388}"/>
              </a:ext>
            </a:extLst>
          </p:cNvPr>
          <p:cNvSpPr/>
          <p:nvPr/>
        </p:nvSpPr>
        <p:spPr>
          <a:xfrm>
            <a:off x="1497777" y="3573269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4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942676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A9BF6A20-7A09-4578-9108-85FED08A9F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7" y="1360546"/>
            <a:ext cx="5400000" cy="3037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608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3-2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8" name="표 55">
            <a:extLst>
              <a:ext uri="{FF2B5EF4-FFF2-40B4-BE49-F238E27FC236}">
                <a16:creationId xmlns:a16="http://schemas.microsoft.com/office/drawing/2014/main" id="{B5BACB0C-9996-4D8D-B1B2-BEC9AD6A0E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9192265"/>
              </p:ext>
            </p:extLst>
          </p:nvPr>
        </p:nvGraphicFramePr>
        <p:xfrm>
          <a:off x="2031999" y="795865"/>
          <a:ext cx="812800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5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settlelHistory</a:t>
                      </a:r>
                      <a:endParaRPr lang="ko-KR" altLang="en-US" sz="95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정산 내역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93C16CBD-6345-4F27-9AF3-DC3EB1C1A8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3009172"/>
              </p:ext>
            </p:extLst>
          </p:nvPr>
        </p:nvGraphicFramePr>
        <p:xfrm>
          <a:off x="6389464" y="1360546"/>
          <a:ext cx="5540076" cy="13450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1364635230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30166550"/>
                    </a:ext>
                  </a:extLst>
                </a:gridCol>
              </a:tblGrid>
              <a:tr h="6698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8488958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정산 기간 선택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기간 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구매자 별 정산 금액 출력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970167"/>
                  </a:ext>
                </a:extLst>
              </a:tr>
            </a:tbl>
          </a:graphicData>
        </a:graphic>
      </p:graphicFrame>
      <p:sp>
        <p:nvSpPr>
          <p:cNvPr id="19" name="순서도: 연결자 18">
            <a:extLst>
              <a:ext uri="{FF2B5EF4-FFF2-40B4-BE49-F238E27FC236}">
                <a16:creationId xmlns:a16="http://schemas.microsoft.com/office/drawing/2014/main" id="{6E6756BA-E53A-42E8-AE01-AD397C49129B}"/>
              </a:ext>
            </a:extLst>
          </p:cNvPr>
          <p:cNvSpPr/>
          <p:nvPr/>
        </p:nvSpPr>
        <p:spPr>
          <a:xfrm>
            <a:off x="1485729" y="1814446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314547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608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3-2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8" name="표 55">
            <a:extLst>
              <a:ext uri="{FF2B5EF4-FFF2-40B4-BE49-F238E27FC236}">
                <a16:creationId xmlns:a16="http://schemas.microsoft.com/office/drawing/2014/main" id="{B5BACB0C-9996-4D8D-B1B2-BEC9AD6A0E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6412711"/>
              </p:ext>
            </p:extLst>
          </p:nvPr>
        </p:nvGraphicFramePr>
        <p:xfrm>
          <a:off x="2031999" y="795865"/>
          <a:ext cx="812800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5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searchAll</a:t>
                      </a:r>
                      <a:endParaRPr lang="ko-KR" altLang="en-US" sz="95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전체검색창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93C16CBD-6345-4F27-9AF3-DC3EB1C1A8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0721461"/>
              </p:ext>
            </p:extLst>
          </p:nvPr>
        </p:nvGraphicFramePr>
        <p:xfrm>
          <a:off x="6389464" y="1360546"/>
          <a:ext cx="5540076" cy="26953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1364635230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30166550"/>
                    </a:ext>
                  </a:extLst>
                </a:gridCol>
              </a:tblGrid>
              <a:tr h="6698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8488958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제목 클릭 시 검색할 카테고리 드롭다운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미선택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시 제목 검색이 기본값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970167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검색할 내용 입력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1507561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검색 버튼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입력값으로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검색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6801011"/>
                  </a:ext>
                </a:extLst>
              </a:tr>
            </a:tbl>
          </a:graphicData>
        </a:graphic>
      </p:graphicFrame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E20624D6-1526-4E74-A7A4-7654B7622D27}"/>
              </a:ext>
            </a:extLst>
          </p:cNvPr>
          <p:cNvSpPr/>
          <p:nvPr/>
        </p:nvSpPr>
        <p:spPr>
          <a:xfrm>
            <a:off x="402537" y="1360546"/>
            <a:ext cx="5400000" cy="3420174"/>
          </a:xfrm>
          <a:prstGeom prst="roundRect">
            <a:avLst>
              <a:gd name="adj" fmla="val 827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7" name="사각형: 둥근 위쪽 모서리 36">
            <a:extLst>
              <a:ext uri="{FF2B5EF4-FFF2-40B4-BE49-F238E27FC236}">
                <a16:creationId xmlns:a16="http://schemas.microsoft.com/office/drawing/2014/main" id="{E71DB0B0-A6E0-4CB8-97DC-97EC7865DCA2}"/>
              </a:ext>
            </a:extLst>
          </p:cNvPr>
          <p:cNvSpPr/>
          <p:nvPr/>
        </p:nvSpPr>
        <p:spPr>
          <a:xfrm>
            <a:off x="402537" y="1360546"/>
            <a:ext cx="5400000" cy="394282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/>
              <a:t>검색하기</a:t>
            </a: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8BD33D41-4B78-46EE-9D03-4E5D3EEA6DF5}"/>
              </a:ext>
            </a:extLst>
          </p:cNvPr>
          <p:cNvSpPr/>
          <p:nvPr/>
        </p:nvSpPr>
        <p:spPr>
          <a:xfrm>
            <a:off x="1284613" y="3121665"/>
            <a:ext cx="3742711" cy="528120"/>
          </a:xfrm>
          <a:prstGeom prst="roundRect">
            <a:avLst>
              <a:gd name="adj" fmla="val 827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EFD69648-12FE-4942-953B-D7367DAC94B7}"/>
              </a:ext>
            </a:extLst>
          </p:cNvPr>
          <p:cNvSpPr/>
          <p:nvPr/>
        </p:nvSpPr>
        <p:spPr>
          <a:xfrm>
            <a:off x="2352472" y="3953975"/>
            <a:ext cx="1500128" cy="394284"/>
          </a:xfrm>
          <a:prstGeom prst="roundRect">
            <a:avLst>
              <a:gd name="adj" fmla="val 8272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</a:rPr>
              <a:t>검색</a:t>
            </a:r>
            <a:endParaRPr lang="en-US" altLang="ko-KR" sz="12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CF2D065-76CE-46E6-9C05-B6B4C3C9BAE8}"/>
              </a:ext>
            </a:extLst>
          </p:cNvPr>
          <p:cNvSpPr txBox="1"/>
          <p:nvPr/>
        </p:nvSpPr>
        <p:spPr>
          <a:xfrm>
            <a:off x="1192007" y="2193929"/>
            <a:ext cx="38210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FE06C9"/>
                </a:solidFill>
              </a:rPr>
              <a:t>카테고리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3142FF0-3D74-4189-AA8A-B78C732B57D6}"/>
              </a:ext>
            </a:extLst>
          </p:cNvPr>
          <p:cNvSpPr txBox="1"/>
          <p:nvPr/>
        </p:nvSpPr>
        <p:spPr>
          <a:xfrm>
            <a:off x="1270355" y="2485061"/>
            <a:ext cx="15867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2">
                    <a:lumMod val="50000"/>
                  </a:schemeClr>
                </a:solidFill>
              </a:rPr>
              <a:t>제목 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∨</a:t>
            </a: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669EE8B6-88DD-4FC1-932B-A34D92516459}"/>
              </a:ext>
            </a:extLst>
          </p:cNvPr>
          <p:cNvCxnSpPr>
            <a:cxnSpLocks/>
          </p:cNvCxnSpPr>
          <p:nvPr/>
        </p:nvCxnSpPr>
        <p:spPr>
          <a:xfrm>
            <a:off x="1362169" y="2762060"/>
            <a:ext cx="3650897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순서도: 연결자 45">
            <a:extLst>
              <a:ext uri="{FF2B5EF4-FFF2-40B4-BE49-F238E27FC236}">
                <a16:creationId xmlns:a16="http://schemas.microsoft.com/office/drawing/2014/main" id="{21E6515D-8755-4754-8A47-E1ADDBF74144}"/>
              </a:ext>
            </a:extLst>
          </p:cNvPr>
          <p:cNvSpPr/>
          <p:nvPr/>
        </p:nvSpPr>
        <p:spPr>
          <a:xfrm>
            <a:off x="1698550" y="2452637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7" name="순서도: 연결자 46">
            <a:extLst>
              <a:ext uri="{FF2B5EF4-FFF2-40B4-BE49-F238E27FC236}">
                <a16:creationId xmlns:a16="http://schemas.microsoft.com/office/drawing/2014/main" id="{CBA0A33C-A40C-48EC-8B5F-6E291EEDF7C7}"/>
              </a:ext>
            </a:extLst>
          </p:cNvPr>
          <p:cNvSpPr/>
          <p:nvPr/>
        </p:nvSpPr>
        <p:spPr>
          <a:xfrm>
            <a:off x="3137918" y="3082902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8" name="순서도: 연결자 47">
            <a:extLst>
              <a:ext uri="{FF2B5EF4-FFF2-40B4-BE49-F238E27FC236}">
                <a16:creationId xmlns:a16="http://schemas.microsoft.com/office/drawing/2014/main" id="{64639919-6373-4111-ACA1-06DD42ADC234}"/>
              </a:ext>
            </a:extLst>
          </p:cNvPr>
          <p:cNvSpPr/>
          <p:nvPr/>
        </p:nvSpPr>
        <p:spPr>
          <a:xfrm>
            <a:off x="3106269" y="3905399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3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19447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182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1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3519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프로젝트 기획의도 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8839527-8D56-3594-26A8-12936DB8C624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FA3CD4B8-4B45-5CB4-5A00-731DCAC637D2}"/>
              </a:ext>
            </a:extLst>
          </p:cNvPr>
          <p:cNvCxnSpPr/>
          <p:nvPr/>
        </p:nvCxnSpPr>
        <p:spPr>
          <a:xfrm>
            <a:off x="6098440" y="3152824"/>
            <a:ext cx="0" cy="1192863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3D54DA9-761F-5D48-6D24-398AB492F6A2}"/>
              </a:ext>
            </a:extLst>
          </p:cNvPr>
          <p:cNvCxnSpPr/>
          <p:nvPr/>
        </p:nvCxnSpPr>
        <p:spPr>
          <a:xfrm flipH="1">
            <a:off x="4792403" y="4352990"/>
            <a:ext cx="1288010" cy="774495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53F4E08-8238-996C-B446-ED6F008D3F29}"/>
              </a:ext>
            </a:extLst>
          </p:cNvPr>
          <p:cNvCxnSpPr/>
          <p:nvPr/>
        </p:nvCxnSpPr>
        <p:spPr>
          <a:xfrm>
            <a:off x="6127464" y="4352987"/>
            <a:ext cx="1072693" cy="679245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id="{5622105E-AFBE-62B4-7FF7-6EAC73814CD3}"/>
              </a:ext>
            </a:extLst>
          </p:cNvPr>
          <p:cNvSpPr/>
          <p:nvPr/>
        </p:nvSpPr>
        <p:spPr>
          <a:xfrm>
            <a:off x="3560349" y="4559345"/>
            <a:ext cx="1758766" cy="175876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4B92FDAA-1CE9-30B4-3E87-529615BD5A87}"/>
              </a:ext>
            </a:extLst>
          </p:cNvPr>
          <p:cNvSpPr/>
          <p:nvPr/>
        </p:nvSpPr>
        <p:spPr>
          <a:xfrm>
            <a:off x="5216617" y="1403212"/>
            <a:ext cx="1758766" cy="175876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946CBE16-10A2-2CD6-EA44-72019676820C}"/>
              </a:ext>
            </a:extLst>
          </p:cNvPr>
          <p:cNvSpPr/>
          <p:nvPr/>
        </p:nvSpPr>
        <p:spPr>
          <a:xfrm>
            <a:off x="6975383" y="4559345"/>
            <a:ext cx="1758766" cy="175876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FA73D4-8629-17EF-DF83-B7CB32990B52}"/>
              </a:ext>
            </a:extLst>
          </p:cNvPr>
          <p:cNvSpPr txBox="1"/>
          <p:nvPr/>
        </p:nvSpPr>
        <p:spPr>
          <a:xfrm>
            <a:off x="5760361" y="1922338"/>
            <a:ext cx="65915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latin typeface="+mj-lt"/>
              </a:rPr>
              <a:t>A</a:t>
            </a:r>
            <a:endParaRPr lang="ko-KR" altLang="en-US" sz="4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46CE623-F0E5-A41A-A115-BE227BA15AAC}"/>
              </a:ext>
            </a:extLst>
          </p:cNvPr>
          <p:cNvSpPr txBox="1"/>
          <p:nvPr/>
        </p:nvSpPr>
        <p:spPr>
          <a:xfrm>
            <a:off x="4166259" y="5087818"/>
            <a:ext cx="54694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latin typeface="+mj-lt"/>
              </a:rPr>
              <a:t>B</a:t>
            </a:r>
            <a:endParaRPr lang="ko-KR" altLang="en-US" sz="4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DFE8DA4-8251-282E-FD73-261E63F012E2}"/>
              </a:ext>
            </a:extLst>
          </p:cNvPr>
          <p:cNvSpPr txBox="1"/>
          <p:nvPr/>
        </p:nvSpPr>
        <p:spPr>
          <a:xfrm>
            <a:off x="7502746" y="5089514"/>
            <a:ext cx="70404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latin typeface="+mj-lt"/>
              </a:rPr>
              <a:t>C</a:t>
            </a:r>
            <a:endParaRPr lang="ko-KR" altLang="en-US" sz="4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5550051-47D3-A676-1DAB-C7BC8EEF4D08}"/>
              </a:ext>
            </a:extLst>
          </p:cNvPr>
          <p:cNvSpPr txBox="1"/>
          <p:nvPr/>
        </p:nvSpPr>
        <p:spPr>
          <a:xfrm>
            <a:off x="539420" y="5296959"/>
            <a:ext cx="24935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/>
              <a:t>대형 플랫폼</a:t>
            </a:r>
            <a:endParaRPr lang="en-US" altLang="ko-KR" sz="1200" dirty="0"/>
          </a:p>
          <a:p>
            <a:pPr algn="just"/>
            <a:r>
              <a:rPr lang="en-US" altLang="ko-KR" sz="1200" dirty="0"/>
              <a:t> - </a:t>
            </a:r>
            <a:r>
              <a:rPr lang="ko-KR" altLang="en-US" sz="1200" dirty="0"/>
              <a:t>본인의 작업물을 올렸을 때 즉각적인 반응을 얻기 어려움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1AB8D84-9F96-B58B-C3C5-6BEC56CDEB51}"/>
              </a:ext>
            </a:extLst>
          </p:cNvPr>
          <p:cNvSpPr txBox="1"/>
          <p:nvPr/>
        </p:nvSpPr>
        <p:spPr>
          <a:xfrm>
            <a:off x="539420" y="4817119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+mj-ea"/>
                <a:ea typeface="+mj-ea"/>
              </a:rPr>
              <a:t>유튜브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DF79D9F-C866-A3CF-045E-0A5F2F0DAE8A}"/>
              </a:ext>
            </a:extLst>
          </p:cNvPr>
          <p:cNvSpPr txBox="1"/>
          <p:nvPr/>
        </p:nvSpPr>
        <p:spPr>
          <a:xfrm>
            <a:off x="9186928" y="5296959"/>
            <a:ext cx="27091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/>
              <a:t>정식으로 앨범을 발매해야만 음악이 플랫폼에 등록됨</a:t>
            </a:r>
            <a:endParaRPr lang="en-US" altLang="ko-KR" sz="1200" dirty="0"/>
          </a:p>
          <a:p>
            <a:pPr algn="just"/>
            <a:r>
              <a:rPr lang="ko-KR" altLang="en-US" sz="1200" dirty="0"/>
              <a:t>유명하지 않은 뮤지션의 경우 음악 등록 절차의 어려움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9E1067F-12BE-3844-1723-30E0CA9BD892}"/>
              </a:ext>
            </a:extLst>
          </p:cNvPr>
          <p:cNvSpPr txBox="1"/>
          <p:nvPr/>
        </p:nvSpPr>
        <p:spPr>
          <a:xfrm>
            <a:off x="9186928" y="4817119"/>
            <a:ext cx="26084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+mj-ea"/>
                <a:ea typeface="+mj-ea"/>
              </a:rPr>
              <a:t>음악 스트리밍 서비스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17C7B74-104E-9E72-7E7E-CD98E426B91E}"/>
              </a:ext>
            </a:extLst>
          </p:cNvPr>
          <p:cNvSpPr txBox="1"/>
          <p:nvPr/>
        </p:nvSpPr>
        <p:spPr>
          <a:xfrm>
            <a:off x="7333560" y="2120611"/>
            <a:ext cx="2875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/>
              <a:t>기존 플랫폼</a:t>
            </a:r>
            <a:endParaRPr lang="en-US" altLang="ko-KR" sz="1200" dirty="0"/>
          </a:p>
          <a:p>
            <a:pPr algn="just"/>
            <a:r>
              <a:rPr lang="en-US" altLang="ko-KR" sz="1200" dirty="0"/>
              <a:t> - </a:t>
            </a:r>
            <a:r>
              <a:rPr lang="ko-KR" altLang="en-US" sz="1200" dirty="0"/>
              <a:t>특정 장르에 한해서 운영</a:t>
            </a:r>
            <a:endParaRPr lang="en-US" altLang="ko-KR" sz="1200" dirty="0"/>
          </a:p>
          <a:p>
            <a:pPr algn="just"/>
            <a:r>
              <a:rPr lang="en-US" altLang="ko-KR" sz="1200" dirty="0"/>
              <a:t> - </a:t>
            </a:r>
            <a:r>
              <a:rPr lang="ko-KR" altLang="en-US" sz="1200" dirty="0"/>
              <a:t>단순 커뮤니티 서비스만 제공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5BB9F8B-834C-4C77-FEB4-71F2E767DB07}"/>
              </a:ext>
            </a:extLst>
          </p:cNvPr>
          <p:cNvSpPr txBox="1"/>
          <p:nvPr/>
        </p:nvSpPr>
        <p:spPr>
          <a:xfrm>
            <a:off x="7333560" y="1640771"/>
            <a:ext cx="42627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+mj-ea"/>
                <a:ea typeface="+mj-ea"/>
              </a:rPr>
              <a:t>현재 국내 통합음악 커뮤니티의 부재</a:t>
            </a:r>
          </a:p>
        </p:txBody>
      </p:sp>
    </p:spTree>
    <p:extLst>
      <p:ext uri="{BB962C8B-B14F-4D97-AF65-F5344CB8AC3E}">
        <p14:creationId xmlns:p14="http://schemas.microsoft.com/office/powerpoint/2010/main" val="343275552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608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3-2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B2A740FE-C26A-434C-A58A-821F87119C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9877976"/>
              </p:ext>
            </p:extLst>
          </p:nvPr>
        </p:nvGraphicFramePr>
        <p:xfrm>
          <a:off x="6389463" y="1360547"/>
          <a:ext cx="5540076" cy="13450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698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사용자 지역 기반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연습실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음악학원 위치 안내 정보 출력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</a:tbl>
          </a:graphicData>
        </a:graphic>
      </p:graphicFrame>
      <p:graphicFrame>
        <p:nvGraphicFramePr>
          <p:cNvPr id="11" name="표 55">
            <a:extLst>
              <a:ext uri="{FF2B5EF4-FFF2-40B4-BE49-F238E27FC236}">
                <a16:creationId xmlns:a16="http://schemas.microsoft.com/office/drawing/2014/main" id="{B4BF44EF-DA3C-4E48-8E4E-D7C770D85107}"/>
              </a:ext>
            </a:extLst>
          </p:cNvPr>
          <p:cNvGraphicFramePr>
            <a:graphicFrameLocks noGrp="1"/>
          </p:cNvGraphicFramePr>
          <p:nvPr/>
        </p:nvGraphicFramePr>
        <p:xfrm>
          <a:off x="2031999" y="795865"/>
          <a:ext cx="8128002" cy="3962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museInEverywhere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연습실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 </a:t>
                      </a:r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음악학원</a:t>
                      </a:r>
                      <a:endParaRPr lang="en-US" altLang="ko-KR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위치 안내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  <p:pic>
        <p:nvPicPr>
          <p:cNvPr id="12" name="그림 11">
            <a:extLst>
              <a:ext uri="{FF2B5EF4-FFF2-40B4-BE49-F238E27FC236}">
                <a16:creationId xmlns:a16="http://schemas.microsoft.com/office/drawing/2014/main" id="{C4D56D4C-FB73-45F3-ACBB-200DDF6F6E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8" y="1400402"/>
            <a:ext cx="5400000" cy="351121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</p:pic>
      <p:sp>
        <p:nvSpPr>
          <p:cNvPr id="13" name="순서도: 연결자 12">
            <a:extLst>
              <a:ext uri="{FF2B5EF4-FFF2-40B4-BE49-F238E27FC236}">
                <a16:creationId xmlns:a16="http://schemas.microsoft.com/office/drawing/2014/main" id="{AF9F7F88-9239-4E0A-BCDE-931DCBBFE836}"/>
              </a:ext>
            </a:extLst>
          </p:cNvPr>
          <p:cNvSpPr/>
          <p:nvPr/>
        </p:nvSpPr>
        <p:spPr>
          <a:xfrm>
            <a:off x="2969188" y="1231960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811305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2077D29-21AD-50F1-A1AE-B9CD9F6D0E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8" y="1360546"/>
            <a:ext cx="5400000" cy="3037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608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3-2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B2A740FE-C26A-434C-A58A-821F87119C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7286640"/>
              </p:ext>
            </p:extLst>
          </p:nvPr>
        </p:nvGraphicFramePr>
        <p:xfrm>
          <a:off x="6389463" y="1360546"/>
          <a:ext cx="5540076" cy="47015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5836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5882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상단 카테고리 클릭 시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각각의 카테고리에 해당하는 게시글 목록 출력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5882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작업실 이용에 대한 공지사항 목록이 상단에 출력됨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164665"/>
                  </a:ext>
                </a:extLst>
              </a:tr>
              <a:tr h="5882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해당 게시글 행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workspaceDetail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작업실 상세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7861689"/>
                  </a:ext>
                </a:extLst>
              </a:tr>
              <a:tr h="5882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목록 페이지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837612"/>
                  </a:ext>
                </a:extLst>
              </a:tr>
              <a:tr h="5882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검색 버튼 클릭 시 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현재 탭 내부에서만 적용되는 팝업 창 출력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9370213"/>
                  </a:ext>
                </a:extLst>
              </a:tr>
              <a:tr h="5882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내가 쓴 글 버튼 클릭 시 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본인이 작성한 글 목록 출력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2809362"/>
                  </a:ext>
                </a:extLst>
              </a:tr>
              <a:tr h="5882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글쓰기 버튼 클릭 시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workspaceForm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작업실 글쓰기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으로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050017"/>
                  </a:ext>
                </a:extLst>
              </a:tr>
            </a:tbl>
          </a:graphicData>
        </a:graphic>
      </p:graphicFrame>
      <p:graphicFrame>
        <p:nvGraphicFramePr>
          <p:cNvPr id="11" name="표 55">
            <a:extLst>
              <a:ext uri="{FF2B5EF4-FFF2-40B4-BE49-F238E27FC236}">
                <a16:creationId xmlns:a16="http://schemas.microsoft.com/office/drawing/2014/main" id="{B4BF44EF-DA3C-4E48-8E4E-D7C770D851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882830"/>
              </p:ext>
            </p:extLst>
          </p:nvPr>
        </p:nvGraphicFramePr>
        <p:xfrm>
          <a:off x="2031999" y="795865"/>
          <a:ext cx="812800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workspace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작업실 메인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  <p:sp>
        <p:nvSpPr>
          <p:cNvPr id="8" name="순서도: 연결자 7">
            <a:extLst>
              <a:ext uri="{FF2B5EF4-FFF2-40B4-BE49-F238E27FC236}">
                <a16:creationId xmlns:a16="http://schemas.microsoft.com/office/drawing/2014/main" id="{D763EAD8-21AF-4BFD-B187-1577993AE6A6}"/>
              </a:ext>
            </a:extLst>
          </p:cNvPr>
          <p:cNvSpPr/>
          <p:nvPr/>
        </p:nvSpPr>
        <p:spPr>
          <a:xfrm>
            <a:off x="1018961" y="1873457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9" name="순서도: 연결자 8">
            <a:extLst>
              <a:ext uri="{FF2B5EF4-FFF2-40B4-BE49-F238E27FC236}">
                <a16:creationId xmlns:a16="http://schemas.microsoft.com/office/drawing/2014/main" id="{433B7C56-3CD8-4302-AB54-0484143222D8}"/>
              </a:ext>
            </a:extLst>
          </p:cNvPr>
          <p:cNvSpPr/>
          <p:nvPr/>
        </p:nvSpPr>
        <p:spPr>
          <a:xfrm>
            <a:off x="3035863" y="2284937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0" name="순서도: 연결자 9">
            <a:extLst>
              <a:ext uri="{FF2B5EF4-FFF2-40B4-BE49-F238E27FC236}">
                <a16:creationId xmlns:a16="http://schemas.microsoft.com/office/drawing/2014/main" id="{25CFC4CF-CF78-40A2-B3C2-A03A9A91647C}"/>
              </a:ext>
            </a:extLst>
          </p:cNvPr>
          <p:cNvSpPr/>
          <p:nvPr/>
        </p:nvSpPr>
        <p:spPr>
          <a:xfrm>
            <a:off x="2235093" y="3045776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3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2" name="순서도: 연결자 11">
            <a:extLst>
              <a:ext uri="{FF2B5EF4-FFF2-40B4-BE49-F238E27FC236}">
                <a16:creationId xmlns:a16="http://schemas.microsoft.com/office/drawing/2014/main" id="{B0C09E13-538E-4D2E-8A7C-AC0B538285C9}"/>
              </a:ext>
            </a:extLst>
          </p:cNvPr>
          <p:cNvSpPr/>
          <p:nvPr/>
        </p:nvSpPr>
        <p:spPr>
          <a:xfrm>
            <a:off x="2440833" y="3900377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4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3" name="순서도: 연결자 12">
            <a:extLst>
              <a:ext uri="{FF2B5EF4-FFF2-40B4-BE49-F238E27FC236}">
                <a16:creationId xmlns:a16="http://schemas.microsoft.com/office/drawing/2014/main" id="{7936F91B-B6DE-48CF-A640-16C8D93D7464}"/>
              </a:ext>
            </a:extLst>
          </p:cNvPr>
          <p:cNvSpPr/>
          <p:nvPr/>
        </p:nvSpPr>
        <p:spPr>
          <a:xfrm>
            <a:off x="1419753" y="4205177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5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4" name="순서도: 연결자 13">
            <a:extLst>
              <a:ext uri="{FF2B5EF4-FFF2-40B4-BE49-F238E27FC236}">
                <a16:creationId xmlns:a16="http://schemas.microsoft.com/office/drawing/2014/main" id="{ED7F66EC-B9F4-45DC-908C-111E1424504B}"/>
              </a:ext>
            </a:extLst>
          </p:cNvPr>
          <p:cNvSpPr/>
          <p:nvPr/>
        </p:nvSpPr>
        <p:spPr>
          <a:xfrm>
            <a:off x="4414413" y="4046474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6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5" name="순서도: 연결자 14">
            <a:extLst>
              <a:ext uri="{FF2B5EF4-FFF2-40B4-BE49-F238E27FC236}">
                <a16:creationId xmlns:a16="http://schemas.microsoft.com/office/drawing/2014/main" id="{EC423B2E-FAFB-4197-B222-F151247C526C}"/>
              </a:ext>
            </a:extLst>
          </p:cNvPr>
          <p:cNvSpPr/>
          <p:nvPr/>
        </p:nvSpPr>
        <p:spPr>
          <a:xfrm>
            <a:off x="4774550" y="4046474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7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65190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608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3-2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0C1E144B-D785-4626-9BAA-6BBC8934D2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380127"/>
              </p:ext>
            </p:extLst>
          </p:nvPr>
        </p:nvGraphicFramePr>
        <p:xfrm>
          <a:off x="6389463" y="1360547"/>
          <a:ext cx="5540076" cy="43153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698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제목 및 내용 입력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글의 카테고리 선택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164665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웹 에디터 이용하여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글 내용의 크기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모양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정렬 등 변경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0357939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사진 및 파일 첨부 버튼 클릭 시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사진 및 파일 추가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3351181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등록 클릭 시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제목과 내용에 내용이 모두 입력되어 있다면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글 등록 후 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workspace(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작업실 메인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으로 이동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제목 또는 내용이 입력되어 있지 않다면 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알림창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출력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9742069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2D866F8E-1725-4ED4-9837-BC3382E90D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8" y="1360547"/>
            <a:ext cx="5400000" cy="3037500"/>
          </a:xfrm>
          <a:prstGeom prst="rect">
            <a:avLst/>
          </a:prstGeom>
        </p:spPr>
      </p:pic>
      <p:sp>
        <p:nvSpPr>
          <p:cNvPr id="11" name="순서도: 연결자 10">
            <a:extLst>
              <a:ext uri="{FF2B5EF4-FFF2-40B4-BE49-F238E27FC236}">
                <a16:creationId xmlns:a16="http://schemas.microsoft.com/office/drawing/2014/main" id="{FE840F96-8633-4A86-BE09-A15A009464C5}"/>
              </a:ext>
            </a:extLst>
          </p:cNvPr>
          <p:cNvSpPr/>
          <p:nvPr/>
        </p:nvSpPr>
        <p:spPr>
          <a:xfrm>
            <a:off x="1828638" y="1590227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4" name="순서도: 연결자 13">
            <a:extLst>
              <a:ext uri="{FF2B5EF4-FFF2-40B4-BE49-F238E27FC236}">
                <a16:creationId xmlns:a16="http://schemas.microsoft.com/office/drawing/2014/main" id="{13BF4839-8813-40DF-B693-13ABF1E81EDD}"/>
              </a:ext>
            </a:extLst>
          </p:cNvPr>
          <p:cNvSpPr/>
          <p:nvPr/>
        </p:nvSpPr>
        <p:spPr>
          <a:xfrm>
            <a:off x="1087013" y="1905832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5" name="순서도: 연결자 14">
            <a:extLst>
              <a:ext uri="{FF2B5EF4-FFF2-40B4-BE49-F238E27FC236}">
                <a16:creationId xmlns:a16="http://schemas.microsoft.com/office/drawing/2014/main" id="{12F162E8-3B66-46BB-9171-A363667DF0C1}"/>
              </a:ext>
            </a:extLst>
          </p:cNvPr>
          <p:cNvSpPr/>
          <p:nvPr/>
        </p:nvSpPr>
        <p:spPr>
          <a:xfrm>
            <a:off x="1044105" y="3956080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4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6" name="순서도: 연결자 15">
            <a:extLst>
              <a:ext uri="{FF2B5EF4-FFF2-40B4-BE49-F238E27FC236}">
                <a16:creationId xmlns:a16="http://schemas.microsoft.com/office/drawing/2014/main" id="{E0E3383D-19E3-4F2F-9659-79A1F2FC13A4}"/>
              </a:ext>
            </a:extLst>
          </p:cNvPr>
          <p:cNvSpPr/>
          <p:nvPr/>
        </p:nvSpPr>
        <p:spPr>
          <a:xfrm>
            <a:off x="1064318" y="2377028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3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7" name="순서도: 연결자 16">
            <a:extLst>
              <a:ext uri="{FF2B5EF4-FFF2-40B4-BE49-F238E27FC236}">
                <a16:creationId xmlns:a16="http://schemas.microsoft.com/office/drawing/2014/main" id="{E1EFF1B5-0D9A-4A8E-8D57-C15A4C0276DF}"/>
              </a:ext>
            </a:extLst>
          </p:cNvPr>
          <p:cNvSpPr/>
          <p:nvPr/>
        </p:nvSpPr>
        <p:spPr>
          <a:xfrm>
            <a:off x="5010678" y="4167188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5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graphicFrame>
        <p:nvGraphicFramePr>
          <p:cNvPr id="12" name="표 55">
            <a:extLst>
              <a:ext uri="{FF2B5EF4-FFF2-40B4-BE49-F238E27FC236}">
                <a16:creationId xmlns:a16="http://schemas.microsoft.com/office/drawing/2014/main" id="{56547C06-44FB-423B-8E6D-81AC5B3A9919}"/>
              </a:ext>
            </a:extLst>
          </p:cNvPr>
          <p:cNvGraphicFramePr>
            <a:graphicFrameLocks noGrp="1"/>
          </p:cNvGraphicFramePr>
          <p:nvPr/>
        </p:nvGraphicFramePr>
        <p:xfrm>
          <a:off x="2031999" y="795865"/>
          <a:ext cx="812800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workspaceForm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작업실 글쓰기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0805385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1F7833F6-1EFC-467C-BF3C-20408575CF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8" y="1357986"/>
            <a:ext cx="5400000" cy="3037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608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3-2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B2A740FE-C26A-434C-A58A-821F87119C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9216853"/>
              </p:ext>
            </p:extLst>
          </p:nvPr>
        </p:nvGraphicFramePr>
        <p:xfrm>
          <a:off x="6381843" y="1360547"/>
          <a:ext cx="5540076" cy="34832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698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링크가 아닌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음악 재생 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내부에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좋아요 버튼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플레이리스트 추가 버튼을 누르면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각각 좋아요 목록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플레이리스트 목록에 추가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추천 버튼 클릭 시 해당 게시물에 대한 추천 수 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증가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164665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목록 버튼을 누르면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workspace(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작업실 메인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으로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7861689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댓글 입력 후 작성 버튼 클릭 시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해당 게시물에 대한 댓글 업로드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내용이 입력되어 있지 않다면 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알림창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출력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1653169"/>
                  </a:ext>
                </a:extLst>
              </a:tr>
            </a:tbl>
          </a:graphicData>
        </a:graphic>
      </p:graphicFrame>
      <p:graphicFrame>
        <p:nvGraphicFramePr>
          <p:cNvPr id="11" name="표 55">
            <a:extLst>
              <a:ext uri="{FF2B5EF4-FFF2-40B4-BE49-F238E27FC236}">
                <a16:creationId xmlns:a16="http://schemas.microsoft.com/office/drawing/2014/main" id="{B4BF44EF-DA3C-4E48-8E4E-D7C770D85107}"/>
              </a:ext>
            </a:extLst>
          </p:cNvPr>
          <p:cNvGraphicFramePr>
            <a:graphicFrameLocks noGrp="1"/>
          </p:cNvGraphicFramePr>
          <p:nvPr/>
        </p:nvGraphicFramePr>
        <p:xfrm>
          <a:off x="2031999" y="795865"/>
          <a:ext cx="812800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workspaceDetail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작업실 상세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  <p:sp>
        <p:nvSpPr>
          <p:cNvPr id="12" name="순서도: 연결자 11">
            <a:extLst>
              <a:ext uri="{FF2B5EF4-FFF2-40B4-BE49-F238E27FC236}">
                <a16:creationId xmlns:a16="http://schemas.microsoft.com/office/drawing/2014/main" id="{43EEED45-9D67-42D1-A93B-4E1DC610A670}"/>
              </a:ext>
            </a:extLst>
          </p:cNvPr>
          <p:cNvSpPr/>
          <p:nvPr/>
        </p:nvSpPr>
        <p:spPr>
          <a:xfrm>
            <a:off x="3177378" y="2876736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3" name="순서도: 연결자 12">
            <a:extLst>
              <a:ext uri="{FF2B5EF4-FFF2-40B4-BE49-F238E27FC236}">
                <a16:creationId xmlns:a16="http://schemas.microsoft.com/office/drawing/2014/main" id="{C29067B9-5347-45DF-BE62-4986CC7ACE96}"/>
              </a:ext>
            </a:extLst>
          </p:cNvPr>
          <p:cNvSpPr/>
          <p:nvPr/>
        </p:nvSpPr>
        <p:spPr>
          <a:xfrm>
            <a:off x="5009826" y="3005323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3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5" name="순서도: 연결자 14">
            <a:extLst>
              <a:ext uri="{FF2B5EF4-FFF2-40B4-BE49-F238E27FC236}">
                <a16:creationId xmlns:a16="http://schemas.microsoft.com/office/drawing/2014/main" id="{A4AF171F-A8EF-45D3-B14A-3778636E6EC5}"/>
              </a:ext>
            </a:extLst>
          </p:cNvPr>
          <p:cNvSpPr/>
          <p:nvPr/>
        </p:nvSpPr>
        <p:spPr>
          <a:xfrm>
            <a:off x="4526118" y="4051487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4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4" name="순서도: 연결자 13">
            <a:extLst>
              <a:ext uri="{FF2B5EF4-FFF2-40B4-BE49-F238E27FC236}">
                <a16:creationId xmlns:a16="http://schemas.microsoft.com/office/drawing/2014/main" id="{CFA625DE-53F4-4F9C-B6B8-61A51A8787EA}"/>
              </a:ext>
            </a:extLst>
          </p:cNvPr>
          <p:cNvSpPr/>
          <p:nvPr/>
        </p:nvSpPr>
        <p:spPr>
          <a:xfrm>
            <a:off x="2969188" y="1902541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958902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F84EB0E-4C9A-B247-D1B8-302CB20584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8" y="1360547"/>
            <a:ext cx="5400000" cy="3037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608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3-2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B2A740FE-C26A-434C-A58A-821F87119C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4776234"/>
              </p:ext>
            </p:extLst>
          </p:nvPr>
        </p:nvGraphicFramePr>
        <p:xfrm>
          <a:off x="6389463" y="1360547"/>
          <a:ext cx="5540076" cy="33704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698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+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버튼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myLike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좋아요 한 음악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전체 보기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앨범 커버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workspaceDetail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작업물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상세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이동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164665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+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버튼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해당 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playlist(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플레이리스트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곡 목록 출력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7861689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목록 페이지 이동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0503034"/>
                  </a:ext>
                </a:extLst>
              </a:tr>
            </a:tbl>
          </a:graphicData>
        </a:graphic>
      </p:graphicFrame>
      <p:graphicFrame>
        <p:nvGraphicFramePr>
          <p:cNvPr id="11" name="표 55">
            <a:extLst>
              <a:ext uri="{FF2B5EF4-FFF2-40B4-BE49-F238E27FC236}">
                <a16:creationId xmlns:a16="http://schemas.microsoft.com/office/drawing/2014/main" id="{B4BF44EF-DA3C-4E48-8E4E-D7C770D85107}"/>
              </a:ext>
            </a:extLst>
          </p:cNvPr>
          <p:cNvGraphicFramePr>
            <a:graphicFrameLocks noGrp="1"/>
          </p:cNvGraphicFramePr>
          <p:nvPr/>
        </p:nvGraphicFramePr>
        <p:xfrm>
          <a:off x="2031999" y="795865"/>
          <a:ext cx="812800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library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라이브러리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  <p:sp>
        <p:nvSpPr>
          <p:cNvPr id="18" name="순서도: 연결자 17">
            <a:extLst>
              <a:ext uri="{FF2B5EF4-FFF2-40B4-BE49-F238E27FC236}">
                <a16:creationId xmlns:a16="http://schemas.microsoft.com/office/drawing/2014/main" id="{C6026E1B-39CE-4DFE-845A-0BC06191E788}"/>
              </a:ext>
            </a:extLst>
          </p:cNvPr>
          <p:cNvSpPr/>
          <p:nvPr/>
        </p:nvSpPr>
        <p:spPr>
          <a:xfrm>
            <a:off x="1982300" y="2410749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9" name="순서도: 연결자 18">
            <a:extLst>
              <a:ext uri="{FF2B5EF4-FFF2-40B4-BE49-F238E27FC236}">
                <a16:creationId xmlns:a16="http://schemas.microsoft.com/office/drawing/2014/main" id="{3BA37020-E715-46AA-A393-138C8C1085BD}"/>
              </a:ext>
            </a:extLst>
          </p:cNvPr>
          <p:cNvSpPr/>
          <p:nvPr/>
        </p:nvSpPr>
        <p:spPr>
          <a:xfrm>
            <a:off x="5008410" y="2313597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0" name="순서도: 연결자 19">
            <a:extLst>
              <a:ext uri="{FF2B5EF4-FFF2-40B4-BE49-F238E27FC236}">
                <a16:creationId xmlns:a16="http://schemas.microsoft.com/office/drawing/2014/main" id="{3827F33E-B720-4FE1-BEE4-7EE7DC2A6879}"/>
              </a:ext>
            </a:extLst>
          </p:cNvPr>
          <p:cNvSpPr/>
          <p:nvPr/>
        </p:nvSpPr>
        <p:spPr>
          <a:xfrm>
            <a:off x="2474760" y="3894747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4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2" name="순서도: 연결자 11">
            <a:extLst>
              <a:ext uri="{FF2B5EF4-FFF2-40B4-BE49-F238E27FC236}">
                <a16:creationId xmlns:a16="http://schemas.microsoft.com/office/drawing/2014/main" id="{97C24E4D-40C2-4DEB-9378-1CBF9026CB93}"/>
              </a:ext>
            </a:extLst>
          </p:cNvPr>
          <p:cNvSpPr/>
          <p:nvPr/>
        </p:nvSpPr>
        <p:spPr>
          <a:xfrm>
            <a:off x="5008410" y="2949314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3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929619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E9E98E9-1915-4658-A023-C0400114CD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8" y="1360547"/>
            <a:ext cx="5400000" cy="3037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608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3-2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B2A740FE-C26A-434C-A58A-821F87119C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0572588"/>
              </p:ext>
            </p:extLst>
          </p:nvPr>
        </p:nvGraphicFramePr>
        <p:xfrm>
          <a:off x="6389463" y="1360547"/>
          <a:ext cx="5540076" cy="13450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698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노래 제목 행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음악 플레이어 실행 후 해당 음악 재생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</a:tbl>
          </a:graphicData>
        </a:graphic>
      </p:graphicFrame>
      <p:graphicFrame>
        <p:nvGraphicFramePr>
          <p:cNvPr id="11" name="표 55">
            <a:extLst>
              <a:ext uri="{FF2B5EF4-FFF2-40B4-BE49-F238E27FC236}">
                <a16:creationId xmlns:a16="http://schemas.microsoft.com/office/drawing/2014/main" id="{B4BF44EF-DA3C-4E48-8E4E-D7C770D85107}"/>
              </a:ext>
            </a:extLst>
          </p:cNvPr>
          <p:cNvGraphicFramePr>
            <a:graphicFrameLocks noGrp="1"/>
          </p:cNvGraphicFramePr>
          <p:nvPr/>
        </p:nvGraphicFramePr>
        <p:xfrm>
          <a:off x="2031999" y="795865"/>
          <a:ext cx="8128002" cy="3962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likeMusic</a:t>
                      </a:r>
                      <a:endParaRPr lang="en-US" altLang="ko-KR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 playlist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좋아요 한 음악</a:t>
                      </a:r>
                      <a:endParaRPr lang="en-US" altLang="ko-KR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 </a:t>
                      </a:r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플레이리스트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  <p:sp>
        <p:nvSpPr>
          <p:cNvPr id="19" name="순서도: 연결자 18">
            <a:extLst>
              <a:ext uri="{FF2B5EF4-FFF2-40B4-BE49-F238E27FC236}">
                <a16:creationId xmlns:a16="http://schemas.microsoft.com/office/drawing/2014/main" id="{3BA37020-E715-46AA-A393-138C8C1085BD}"/>
              </a:ext>
            </a:extLst>
          </p:cNvPr>
          <p:cNvSpPr/>
          <p:nvPr/>
        </p:nvSpPr>
        <p:spPr>
          <a:xfrm>
            <a:off x="1812628" y="1739920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480851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6A1DDFC-0985-4028-BF74-C2C22B5B37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8" y="1360547"/>
            <a:ext cx="5400000" cy="3037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608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3-2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B2A740FE-C26A-434C-A58A-821F87119C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1640904"/>
              </p:ext>
            </p:extLst>
          </p:nvPr>
        </p:nvGraphicFramePr>
        <p:xfrm>
          <a:off x="6389463" y="1360547"/>
          <a:ext cx="5540076" cy="47771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698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노래 제목 행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해당 음악 재생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화살표 아이콘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좋아요 한 음악 랜덤 재생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9357364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뒤로가기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아이콘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이전 곡 재생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2411529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재생 아이콘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음악이 재생 중이면 일시정지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음악이 일시정지 상태면 재생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588057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앞으로가기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아이콘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다음 곡 재생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2043543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회전 화살표 아이콘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현재 재생 중인 음악 반복 재생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8946940"/>
                  </a:ext>
                </a:extLst>
              </a:tr>
            </a:tbl>
          </a:graphicData>
        </a:graphic>
      </p:graphicFrame>
      <p:graphicFrame>
        <p:nvGraphicFramePr>
          <p:cNvPr id="11" name="표 55">
            <a:extLst>
              <a:ext uri="{FF2B5EF4-FFF2-40B4-BE49-F238E27FC236}">
                <a16:creationId xmlns:a16="http://schemas.microsoft.com/office/drawing/2014/main" id="{B4BF44EF-DA3C-4E48-8E4E-D7C770D85107}"/>
              </a:ext>
            </a:extLst>
          </p:cNvPr>
          <p:cNvGraphicFramePr>
            <a:graphicFrameLocks noGrp="1"/>
          </p:cNvGraphicFramePr>
          <p:nvPr/>
        </p:nvGraphicFramePr>
        <p:xfrm>
          <a:off x="2031999" y="795865"/>
          <a:ext cx="812800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likeMusic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좋아요 한 음악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  <p:sp>
        <p:nvSpPr>
          <p:cNvPr id="19" name="순서도: 연결자 18">
            <a:extLst>
              <a:ext uri="{FF2B5EF4-FFF2-40B4-BE49-F238E27FC236}">
                <a16:creationId xmlns:a16="http://schemas.microsoft.com/office/drawing/2014/main" id="{3BA37020-E715-46AA-A393-138C8C1085BD}"/>
              </a:ext>
            </a:extLst>
          </p:cNvPr>
          <p:cNvSpPr/>
          <p:nvPr/>
        </p:nvSpPr>
        <p:spPr>
          <a:xfrm>
            <a:off x="3003140" y="1856526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2" name="순서도: 연결자 11">
            <a:extLst>
              <a:ext uri="{FF2B5EF4-FFF2-40B4-BE49-F238E27FC236}">
                <a16:creationId xmlns:a16="http://schemas.microsoft.com/office/drawing/2014/main" id="{4F951DE6-2E45-4686-87BB-A43C841D376D}"/>
              </a:ext>
            </a:extLst>
          </p:cNvPr>
          <p:cNvSpPr/>
          <p:nvPr/>
        </p:nvSpPr>
        <p:spPr>
          <a:xfrm>
            <a:off x="1280688" y="3514932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4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3" name="순서도: 연결자 12">
            <a:extLst>
              <a:ext uri="{FF2B5EF4-FFF2-40B4-BE49-F238E27FC236}">
                <a16:creationId xmlns:a16="http://schemas.microsoft.com/office/drawing/2014/main" id="{030F9F34-0819-47B0-B8D8-948EB1CC940A}"/>
              </a:ext>
            </a:extLst>
          </p:cNvPr>
          <p:cNvSpPr/>
          <p:nvPr/>
        </p:nvSpPr>
        <p:spPr>
          <a:xfrm>
            <a:off x="943051" y="3514932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3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5" name="순서도: 연결자 14">
            <a:extLst>
              <a:ext uri="{FF2B5EF4-FFF2-40B4-BE49-F238E27FC236}">
                <a16:creationId xmlns:a16="http://schemas.microsoft.com/office/drawing/2014/main" id="{DD3C50E8-36A6-4D28-A64B-8E023484BDEC}"/>
              </a:ext>
            </a:extLst>
          </p:cNvPr>
          <p:cNvSpPr/>
          <p:nvPr/>
        </p:nvSpPr>
        <p:spPr>
          <a:xfrm>
            <a:off x="719752" y="3510520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6" name="순서도: 연결자 15">
            <a:extLst>
              <a:ext uri="{FF2B5EF4-FFF2-40B4-BE49-F238E27FC236}">
                <a16:creationId xmlns:a16="http://schemas.microsoft.com/office/drawing/2014/main" id="{CE7E778C-0999-488B-81F7-6A1BD3F07866}"/>
              </a:ext>
            </a:extLst>
          </p:cNvPr>
          <p:cNvSpPr/>
          <p:nvPr/>
        </p:nvSpPr>
        <p:spPr>
          <a:xfrm>
            <a:off x="1618325" y="3514932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5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7" name="순서도: 연결자 16">
            <a:extLst>
              <a:ext uri="{FF2B5EF4-FFF2-40B4-BE49-F238E27FC236}">
                <a16:creationId xmlns:a16="http://schemas.microsoft.com/office/drawing/2014/main" id="{C5A87A67-953C-43ED-9C87-738302FFC7F2}"/>
              </a:ext>
            </a:extLst>
          </p:cNvPr>
          <p:cNvSpPr/>
          <p:nvPr/>
        </p:nvSpPr>
        <p:spPr>
          <a:xfrm>
            <a:off x="1932601" y="3514932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6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718470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08116B2-7F0E-AAC6-1DE1-EAFF41C805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8" y="1360547"/>
            <a:ext cx="5400000" cy="3037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608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3-2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B2A740FE-C26A-434C-A58A-821F87119C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4653759"/>
              </p:ext>
            </p:extLst>
          </p:nvPr>
        </p:nvGraphicFramePr>
        <p:xfrm>
          <a:off x="6389463" y="1360547"/>
          <a:ext cx="5540076" cy="51201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3412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431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상단 카테고리 클릭 시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각각의 카테고리에 해당하는 게시글 목록 출력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6391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커뮤니티 이용에 대한 공지사항 목록 상단에 출력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164665"/>
                  </a:ext>
                </a:extLst>
              </a:tr>
              <a:tr h="6391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해당 게시글 행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commDetail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커뮤니티 상세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7861689"/>
                  </a:ext>
                </a:extLst>
              </a:tr>
              <a:tr h="6391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목록 페이지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837612"/>
                  </a:ext>
                </a:extLst>
              </a:tr>
              <a:tr h="6391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검색 버튼 클릭 시 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현재 탭 내부에서만 적용되는 팝업 창 출력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1873627"/>
                  </a:ext>
                </a:extLst>
              </a:tr>
              <a:tr h="6431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내가 쓴 글 버튼 클릭 시 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기존에 본인이 작성했던 글 목록이 출력됨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2061950"/>
                  </a:ext>
                </a:extLst>
              </a:tr>
              <a:tr h="6431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글쓰기 버튼을 누르면 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commForm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커뮤니티 글쓰기 화면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으로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2973874"/>
                  </a:ext>
                </a:extLst>
              </a:tr>
            </a:tbl>
          </a:graphicData>
        </a:graphic>
      </p:graphicFrame>
      <p:graphicFrame>
        <p:nvGraphicFramePr>
          <p:cNvPr id="11" name="표 55">
            <a:extLst>
              <a:ext uri="{FF2B5EF4-FFF2-40B4-BE49-F238E27FC236}">
                <a16:creationId xmlns:a16="http://schemas.microsoft.com/office/drawing/2014/main" id="{B4BF44EF-DA3C-4E48-8E4E-D7C770D851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5310857"/>
              </p:ext>
            </p:extLst>
          </p:nvPr>
        </p:nvGraphicFramePr>
        <p:xfrm>
          <a:off x="2031999" y="795865"/>
          <a:ext cx="812800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community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커뮤니티 메인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  <p:sp>
        <p:nvSpPr>
          <p:cNvPr id="8" name="순서도: 연결자 7">
            <a:extLst>
              <a:ext uri="{FF2B5EF4-FFF2-40B4-BE49-F238E27FC236}">
                <a16:creationId xmlns:a16="http://schemas.microsoft.com/office/drawing/2014/main" id="{9FB503D2-901B-4550-91B9-D3061FE9ADA0}"/>
              </a:ext>
            </a:extLst>
          </p:cNvPr>
          <p:cNvSpPr/>
          <p:nvPr/>
        </p:nvSpPr>
        <p:spPr>
          <a:xfrm>
            <a:off x="855425" y="1890487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9" name="순서도: 연결자 8">
            <a:extLst>
              <a:ext uri="{FF2B5EF4-FFF2-40B4-BE49-F238E27FC236}">
                <a16:creationId xmlns:a16="http://schemas.microsoft.com/office/drawing/2014/main" id="{B594DB75-668B-4284-953F-0F5F21FE059A}"/>
              </a:ext>
            </a:extLst>
          </p:cNvPr>
          <p:cNvSpPr/>
          <p:nvPr/>
        </p:nvSpPr>
        <p:spPr>
          <a:xfrm>
            <a:off x="1787754" y="2917189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3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0" name="순서도: 연결자 9">
            <a:extLst>
              <a:ext uri="{FF2B5EF4-FFF2-40B4-BE49-F238E27FC236}">
                <a16:creationId xmlns:a16="http://schemas.microsoft.com/office/drawing/2014/main" id="{C55E3C11-CBFC-49D6-8060-84E385BF3A17}"/>
              </a:ext>
            </a:extLst>
          </p:cNvPr>
          <p:cNvSpPr/>
          <p:nvPr/>
        </p:nvSpPr>
        <p:spPr>
          <a:xfrm>
            <a:off x="1423786" y="4214353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5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2" name="순서도: 연결자 11">
            <a:extLst>
              <a:ext uri="{FF2B5EF4-FFF2-40B4-BE49-F238E27FC236}">
                <a16:creationId xmlns:a16="http://schemas.microsoft.com/office/drawing/2014/main" id="{4ECEE59C-E6F6-4ED5-B2B1-121C265207AE}"/>
              </a:ext>
            </a:extLst>
          </p:cNvPr>
          <p:cNvSpPr/>
          <p:nvPr/>
        </p:nvSpPr>
        <p:spPr>
          <a:xfrm>
            <a:off x="4420044" y="4030351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6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3" name="순서도: 연결자 12">
            <a:extLst>
              <a:ext uri="{FF2B5EF4-FFF2-40B4-BE49-F238E27FC236}">
                <a16:creationId xmlns:a16="http://schemas.microsoft.com/office/drawing/2014/main" id="{90E91D11-B1DE-456B-A6C6-57B49160C783}"/>
              </a:ext>
            </a:extLst>
          </p:cNvPr>
          <p:cNvSpPr/>
          <p:nvPr/>
        </p:nvSpPr>
        <p:spPr>
          <a:xfrm>
            <a:off x="4780181" y="4030351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7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4" name="순서도: 연결자 13">
            <a:extLst>
              <a:ext uri="{FF2B5EF4-FFF2-40B4-BE49-F238E27FC236}">
                <a16:creationId xmlns:a16="http://schemas.microsoft.com/office/drawing/2014/main" id="{F0C016E2-2D26-4560-9160-95263F343C78}"/>
              </a:ext>
            </a:extLst>
          </p:cNvPr>
          <p:cNvSpPr/>
          <p:nvPr/>
        </p:nvSpPr>
        <p:spPr>
          <a:xfrm>
            <a:off x="2349393" y="2283141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5" name="순서도: 연결자 14">
            <a:extLst>
              <a:ext uri="{FF2B5EF4-FFF2-40B4-BE49-F238E27FC236}">
                <a16:creationId xmlns:a16="http://schemas.microsoft.com/office/drawing/2014/main" id="{2D85A6CA-56FD-440D-8374-94F409846088}"/>
              </a:ext>
            </a:extLst>
          </p:cNvPr>
          <p:cNvSpPr/>
          <p:nvPr/>
        </p:nvSpPr>
        <p:spPr>
          <a:xfrm>
            <a:off x="2416068" y="3901764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4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090323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608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3-2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0C1E144B-D785-4626-9BAA-6BBC8934D2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9477020"/>
              </p:ext>
            </p:extLst>
          </p:nvPr>
        </p:nvGraphicFramePr>
        <p:xfrm>
          <a:off x="6389463" y="1360547"/>
          <a:ext cx="5540076" cy="43153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698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제목 및 내용 입력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글의 카테고리 선택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164665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웹 에디터 이용하여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글 내용의 크기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모양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정렬 등 변경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0357939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사진 및 파일 첨부 버튼 클릭 시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사진 및 파일 추가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3351181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등록 클릭 시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제목과 내용에 내용이 모두 입력되어 있다면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글 등록 후 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community(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커뮤니티 메인 화면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으로 이동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제목 또는 내용이 입력되어 있지 않다면 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알림창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출력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9742069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2D866F8E-1725-4ED4-9837-BC3382E90D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8" y="1360547"/>
            <a:ext cx="5400000" cy="3037500"/>
          </a:xfrm>
          <a:prstGeom prst="rect">
            <a:avLst/>
          </a:prstGeom>
        </p:spPr>
      </p:pic>
      <p:sp>
        <p:nvSpPr>
          <p:cNvPr id="11" name="순서도: 연결자 10">
            <a:extLst>
              <a:ext uri="{FF2B5EF4-FFF2-40B4-BE49-F238E27FC236}">
                <a16:creationId xmlns:a16="http://schemas.microsoft.com/office/drawing/2014/main" id="{FE840F96-8633-4A86-BE09-A15A009464C5}"/>
              </a:ext>
            </a:extLst>
          </p:cNvPr>
          <p:cNvSpPr/>
          <p:nvPr/>
        </p:nvSpPr>
        <p:spPr>
          <a:xfrm>
            <a:off x="1828638" y="1590227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4" name="순서도: 연결자 13">
            <a:extLst>
              <a:ext uri="{FF2B5EF4-FFF2-40B4-BE49-F238E27FC236}">
                <a16:creationId xmlns:a16="http://schemas.microsoft.com/office/drawing/2014/main" id="{13BF4839-8813-40DF-B693-13ABF1E81EDD}"/>
              </a:ext>
            </a:extLst>
          </p:cNvPr>
          <p:cNvSpPr/>
          <p:nvPr/>
        </p:nvSpPr>
        <p:spPr>
          <a:xfrm>
            <a:off x="1087013" y="1905832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5" name="순서도: 연결자 14">
            <a:extLst>
              <a:ext uri="{FF2B5EF4-FFF2-40B4-BE49-F238E27FC236}">
                <a16:creationId xmlns:a16="http://schemas.microsoft.com/office/drawing/2014/main" id="{12F162E8-3B66-46BB-9171-A363667DF0C1}"/>
              </a:ext>
            </a:extLst>
          </p:cNvPr>
          <p:cNvSpPr/>
          <p:nvPr/>
        </p:nvSpPr>
        <p:spPr>
          <a:xfrm>
            <a:off x="1044105" y="3956080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4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6" name="순서도: 연결자 15">
            <a:extLst>
              <a:ext uri="{FF2B5EF4-FFF2-40B4-BE49-F238E27FC236}">
                <a16:creationId xmlns:a16="http://schemas.microsoft.com/office/drawing/2014/main" id="{E0E3383D-19E3-4F2F-9659-79A1F2FC13A4}"/>
              </a:ext>
            </a:extLst>
          </p:cNvPr>
          <p:cNvSpPr/>
          <p:nvPr/>
        </p:nvSpPr>
        <p:spPr>
          <a:xfrm>
            <a:off x="1064318" y="2377028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3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7" name="순서도: 연결자 16">
            <a:extLst>
              <a:ext uri="{FF2B5EF4-FFF2-40B4-BE49-F238E27FC236}">
                <a16:creationId xmlns:a16="http://schemas.microsoft.com/office/drawing/2014/main" id="{E1EFF1B5-0D9A-4A8E-8D57-C15A4C0276DF}"/>
              </a:ext>
            </a:extLst>
          </p:cNvPr>
          <p:cNvSpPr/>
          <p:nvPr/>
        </p:nvSpPr>
        <p:spPr>
          <a:xfrm>
            <a:off x="5010678" y="4167188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5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graphicFrame>
        <p:nvGraphicFramePr>
          <p:cNvPr id="12" name="표 55">
            <a:extLst>
              <a:ext uri="{FF2B5EF4-FFF2-40B4-BE49-F238E27FC236}">
                <a16:creationId xmlns:a16="http://schemas.microsoft.com/office/drawing/2014/main" id="{56547C06-44FB-423B-8E6D-81AC5B3A9919}"/>
              </a:ext>
            </a:extLst>
          </p:cNvPr>
          <p:cNvGraphicFramePr>
            <a:graphicFrameLocks noGrp="1"/>
          </p:cNvGraphicFramePr>
          <p:nvPr/>
        </p:nvGraphicFramePr>
        <p:xfrm>
          <a:off x="2031999" y="795865"/>
          <a:ext cx="812800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commForm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커뮤니티 글쓰기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6157590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22C53A6-5CF2-4671-BDE7-FD383C0F55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8" y="1337687"/>
            <a:ext cx="5400000" cy="3037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608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3-2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B2A740FE-C26A-434C-A58A-821F87119C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0323818"/>
              </p:ext>
            </p:extLst>
          </p:nvPr>
        </p:nvGraphicFramePr>
        <p:xfrm>
          <a:off x="6389463" y="1360547"/>
          <a:ext cx="5540076" cy="27516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698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추천 버튼 클릭 시 해당 게시물에 대한 추천 수 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목록 버튼을 누르면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community(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커뮤니티 메인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으로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164665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댓글 입력 후 작성 버튼 클릭 시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해당 게시물에 대한 댓글 업로드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내용이 입력되어 있지 않다면 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알림창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출력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7861689"/>
                  </a:ext>
                </a:extLst>
              </a:tr>
            </a:tbl>
          </a:graphicData>
        </a:graphic>
      </p:graphicFrame>
      <p:graphicFrame>
        <p:nvGraphicFramePr>
          <p:cNvPr id="11" name="표 55">
            <a:extLst>
              <a:ext uri="{FF2B5EF4-FFF2-40B4-BE49-F238E27FC236}">
                <a16:creationId xmlns:a16="http://schemas.microsoft.com/office/drawing/2014/main" id="{B4BF44EF-DA3C-4E48-8E4E-D7C770D85107}"/>
              </a:ext>
            </a:extLst>
          </p:cNvPr>
          <p:cNvGraphicFramePr>
            <a:graphicFrameLocks noGrp="1"/>
          </p:cNvGraphicFramePr>
          <p:nvPr/>
        </p:nvGraphicFramePr>
        <p:xfrm>
          <a:off x="2031999" y="795865"/>
          <a:ext cx="812800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commDetail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커뮤니티 상세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  <p:grpSp>
        <p:nvGrpSpPr>
          <p:cNvPr id="14" name="그룹 13">
            <a:extLst>
              <a:ext uri="{FF2B5EF4-FFF2-40B4-BE49-F238E27FC236}">
                <a16:creationId xmlns:a16="http://schemas.microsoft.com/office/drawing/2014/main" id="{4A7E614E-6CA8-4165-8C6B-698C93819E32}"/>
              </a:ext>
            </a:extLst>
          </p:cNvPr>
          <p:cNvGrpSpPr/>
          <p:nvPr/>
        </p:nvGrpSpPr>
        <p:grpSpPr>
          <a:xfrm>
            <a:off x="3178068" y="2879297"/>
            <a:ext cx="1819275" cy="1264079"/>
            <a:chOff x="3178068" y="2879296"/>
            <a:chExt cx="1819275" cy="1264079"/>
          </a:xfrm>
        </p:grpSpPr>
        <p:sp>
          <p:nvSpPr>
            <p:cNvPr id="16" name="순서도: 연결자 15">
              <a:extLst>
                <a:ext uri="{FF2B5EF4-FFF2-40B4-BE49-F238E27FC236}">
                  <a16:creationId xmlns:a16="http://schemas.microsoft.com/office/drawing/2014/main" id="{22A35379-3F42-4E56-BCE5-4085FC4AE3DA}"/>
                </a:ext>
              </a:extLst>
            </p:cNvPr>
            <p:cNvSpPr/>
            <p:nvPr/>
          </p:nvSpPr>
          <p:spPr>
            <a:xfrm>
              <a:off x="4863993" y="2879296"/>
              <a:ext cx="133350" cy="128587"/>
            </a:xfrm>
            <a:prstGeom prst="flowChartConnector">
              <a:avLst/>
            </a:prstGeom>
            <a:solidFill>
              <a:srgbClr val="F91BE9"/>
            </a:solidFill>
            <a:ln>
              <a:solidFill>
                <a:srgbClr val="F91B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accent5">
                      <a:lumMod val="20000"/>
                      <a:lumOff val="80000"/>
                    </a:schemeClr>
                  </a:solidFill>
                </a:rPr>
                <a:t>2</a:t>
              </a:r>
              <a:endPara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18" name="순서도: 연결자 17">
              <a:extLst>
                <a:ext uri="{FF2B5EF4-FFF2-40B4-BE49-F238E27FC236}">
                  <a16:creationId xmlns:a16="http://schemas.microsoft.com/office/drawing/2014/main" id="{CDEA1251-EB5F-411D-86AA-D59B735F1A0E}"/>
                </a:ext>
              </a:extLst>
            </p:cNvPr>
            <p:cNvSpPr/>
            <p:nvPr/>
          </p:nvSpPr>
          <p:spPr>
            <a:xfrm>
              <a:off x="3178068" y="2940565"/>
              <a:ext cx="133350" cy="128587"/>
            </a:xfrm>
            <a:prstGeom prst="flowChartConnector">
              <a:avLst/>
            </a:prstGeom>
            <a:solidFill>
              <a:srgbClr val="F91BE9"/>
            </a:solidFill>
            <a:ln>
              <a:solidFill>
                <a:srgbClr val="F91B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accent5">
                      <a:lumMod val="20000"/>
                      <a:lumOff val="80000"/>
                    </a:schemeClr>
                  </a:solidFill>
                </a:rPr>
                <a:t>1</a:t>
              </a:r>
              <a:endPara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19" name="순서도: 연결자 18">
              <a:extLst>
                <a:ext uri="{FF2B5EF4-FFF2-40B4-BE49-F238E27FC236}">
                  <a16:creationId xmlns:a16="http://schemas.microsoft.com/office/drawing/2014/main" id="{660C3CFF-1F09-4BBB-8B3F-8679BF50F4EB}"/>
                </a:ext>
              </a:extLst>
            </p:cNvPr>
            <p:cNvSpPr/>
            <p:nvPr/>
          </p:nvSpPr>
          <p:spPr>
            <a:xfrm>
              <a:off x="4477806" y="4014788"/>
              <a:ext cx="133350" cy="128587"/>
            </a:xfrm>
            <a:prstGeom prst="flowChartConnector">
              <a:avLst/>
            </a:prstGeom>
            <a:solidFill>
              <a:srgbClr val="F91BE9"/>
            </a:solidFill>
            <a:ln>
              <a:solidFill>
                <a:srgbClr val="F91B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accent5">
                      <a:lumMod val="20000"/>
                      <a:lumOff val="80000"/>
                    </a:schemeClr>
                  </a:solidFill>
                </a:rPr>
                <a:t>3</a:t>
              </a:r>
              <a:endPara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588466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182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1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3519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프로젝트 기획의도 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1B82C5D3-29E4-875F-E394-32CBCD132CB3}"/>
              </a:ext>
            </a:extLst>
          </p:cNvPr>
          <p:cNvSpPr/>
          <p:nvPr/>
        </p:nvSpPr>
        <p:spPr>
          <a:xfrm>
            <a:off x="1505740" y="3535962"/>
            <a:ext cx="3297645" cy="5927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B04FDA1-2537-B50E-2B89-A9F676EFC265}"/>
              </a:ext>
            </a:extLst>
          </p:cNvPr>
          <p:cNvSpPr/>
          <p:nvPr/>
        </p:nvSpPr>
        <p:spPr>
          <a:xfrm>
            <a:off x="1749253" y="1200549"/>
            <a:ext cx="8911217" cy="49326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F0209FC-784E-7DEA-8792-4A0CC1EB79C3}"/>
              </a:ext>
            </a:extLst>
          </p:cNvPr>
          <p:cNvSpPr txBox="1"/>
          <p:nvPr/>
        </p:nvSpPr>
        <p:spPr>
          <a:xfrm>
            <a:off x="2187744" y="2256953"/>
            <a:ext cx="3450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MuseLab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의 </a:t>
            </a:r>
            <a:r>
              <a:rPr lang="ko-KR" altLang="en-US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차별점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BF8D2658-4A70-8F15-3DF9-823F62D292F8}"/>
              </a:ext>
            </a:extLst>
          </p:cNvPr>
          <p:cNvCxnSpPr>
            <a:cxnSpLocks/>
          </p:cNvCxnSpPr>
          <p:nvPr/>
        </p:nvCxnSpPr>
        <p:spPr>
          <a:xfrm>
            <a:off x="2096236" y="2985969"/>
            <a:ext cx="577627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5C2EA82C-EB79-44CE-8EEC-6FCD88BB0557}"/>
              </a:ext>
            </a:extLst>
          </p:cNvPr>
          <p:cNvSpPr txBox="1"/>
          <p:nvPr/>
        </p:nvSpPr>
        <p:spPr>
          <a:xfrm>
            <a:off x="2022892" y="3285428"/>
            <a:ext cx="8330784" cy="1542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뮤지션 </a:t>
            </a:r>
            <a:r>
              <a:rPr lang="en-US" altLang="ko-KR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 </a:t>
            </a:r>
            <a:r>
              <a: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기존 유튜브</a:t>
            </a:r>
            <a:r>
              <a:rPr lang="en-US" altLang="ko-KR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음악 스트리밍 서비스 이외에 본인들을 알릴 </a:t>
            </a:r>
            <a:endParaRPr lang="en-US" altLang="ko-KR" sz="20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en-US" altLang="ko-KR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                      </a:t>
            </a:r>
            <a:r>
              <a: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새로운 기회 제공</a:t>
            </a:r>
            <a:endParaRPr lang="en-US" altLang="ko-KR" sz="20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일반 사용자 </a:t>
            </a:r>
            <a:r>
              <a:rPr lang="en-US" altLang="ko-KR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</a:t>
            </a:r>
            <a:r>
              <a: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다양한 장르와 신생 음악을 한 곳에서 쉽게 찾아 들을 수 있고 </a:t>
            </a:r>
            <a:endParaRPr lang="en-US" altLang="ko-KR" sz="20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en-US" altLang="ko-KR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                                  </a:t>
            </a:r>
            <a:r>
              <a: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사용자의 취향이 반영된 플레이리스트 제작</a:t>
            </a:r>
            <a:r>
              <a:rPr lang="en-US" altLang="ko-KR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공유 가능</a:t>
            </a:r>
          </a:p>
        </p:txBody>
      </p:sp>
    </p:spTree>
    <p:extLst>
      <p:ext uri="{BB962C8B-B14F-4D97-AF65-F5344CB8AC3E}">
        <p14:creationId xmlns:p14="http://schemas.microsoft.com/office/powerpoint/2010/main" val="43094332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78442260-5EDE-4046-A721-1560697510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8" y="1360546"/>
            <a:ext cx="5400000" cy="3037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608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3-2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0C1E144B-D785-4626-9BAA-6BBC8934D2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9024561"/>
              </p:ext>
            </p:extLst>
          </p:nvPr>
        </p:nvGraphicFramePr>
        <p:xfrm>
          <a:off x="6389463" y="1360546"/>
          <a:ext cx="5540076" cy="47726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59250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5971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상단 카테고리 클릭 시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각각의 카테고리에 해당하는 게시글 목록 출력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5971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마켓 이용에 대한 공지사항 목록 상단 출력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164665"/>
                  </a:ext>
                </a:extLst>
              </a:tr>
              <a:tr h="5971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제품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해당 </a:t>
                      </a:r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MarketDetail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뮤즈마켓 상세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5427551"/>
                  </a:ext>
                </a:extLst>
              </a:tr>
              <a:tr h="5971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목록 페이지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3364965"/>
                  </a:ext>
                </a:extLst>
              </a:tr>
              <a:tr h="5971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검색 버튼 클릭 시 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현재 탭 내부에서만 적용되는 팝업 창 출력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607182"/>
                  </a:ext>
                </a:extLst>
              </a:tr>
              <a:tr h="5971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내가 쓴 글 버튼 클릭 시 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본인이 작성한 글 목록 출력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8440512"/>
                  </a:ext>
                </a:extLst>
              </a:tr>
              <a:tr h="5971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글쓰기 버튼을 누르면 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MarketForm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뮤즈마켓 글쓰기 화면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으로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9347733"/>
                  </a:ext>
                </a:extLst>
              </a:tr>
            </a:tbl>
          </a:graphicData>
        </a:graphic>
      </p:graphicFrame>
      <p:graphicFrame>
        <p:nvGraphicFramePr>
          <p:cNvPr id="18" name="표 55">
            <a:extLst>
              <a:ext uri="{FF2B5EF4-FFF2-40B4-BE49-F238E27FC236}">
                <a16:creationId xmlns:a16="http://schemas.microsoft.com/office/drawing/2014/main" id="{B5BACB0C-9996-4D8D-B1B2-BEC9AD6A0E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5445677"/>
              </p:ext>
            </p:extLst>
          </p:nvPr>
        </p:nvGraphicFramePr>
        <p:xfrm>
          <a:off x="2031999" y="795865"/>
          <a:ext cx="812800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Market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뮤즈마켓 메인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  <p:sp>
        <p:nvSpPr>
          <p:cNvPr id="21" name="순서도: 연결자 20">
            <a:extLst>
              <a:ext uri="{FF2B5EF4-FFF2-40B4-BE49-F238E27FC236}">
                <a16:creationId xmlns:a16="http://schemas.microsoft.com/office/drawing/2014/main" id="{62B550CC-00E8-4F40-B660-4129B5566C5D}"/>
              </a:ext>
            </a:extLst>
          </p:cNvPr>
          <p:cNvSpPr/>
          <p:nvPr/>
        </p:nvSpPr>
        <p:spPr>
          <a:xfrm>
            <a:off x="1280688" y="1864781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2" name="순서도: 연결자 21">
            <a:extLst>
              <a:ext uri="{FF2B5EF4-FFF2-40B4-BE49-F238E27FC236}">
                <a16:creationId xmlns:a16="http://schemas.microsoft.com/office/drawing/2014/main" id="{ADE5DB4F-C2FF-4DBD-9146-0A35E3CF98BE}"/>
              </a:ext>
            </a:extLst>
          </p:cNvPr>
          <p:cNvSpPr/>
          <p:nvPr/>
        </p:nvSpPr>
        <p:spPr>
          <a:xfrm>
            <a:off x="1347363" y="3002826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3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3" name="순서도: 연결자 22">
            <a:extLst>
              <a:ext uri="{FF2B5EF4-FFF2-40B4-BE49-F238E27FC236}">
                <a16:creationId xmlns:a16="http://schemas.microsoft.com/office/drawing/2014/main" id="{3E00F7CF-0DA7-49EB-A059-864C016E5930}"/>
              </a:ext>
            </a:extLst>
          </p:cNvPr>
          <p:cNvSpPr/>
          <p:nvPr/>
        </p:nvSpPr>
        <p:spPr>
          <a:xfrm>
            <a:off x="2451230" y="3902273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4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5" name="순서도: 연결자 24">
            <a:extLst>
              <a:ext uri="{FF2B5EF4-FFF2-40B4-BE49-F238E27FC236}">
                <a16:creationId xmlns:a16="http://schemas.microsoft.com/office/drawing/2014/main" id="{0BECF14C-5674-4816-9732-205C795DB29E}"/>
              </a:ext>
            </a:extLst>
          </p:cNvPr>
          <p:cNvSpPr/>
          <p:nvPr/>
        </p:nvSpPr>
        <p:spPr>
          <a:xfrm>
            <a:off x="1347363" y="4102530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5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6" name="순서도: 연결자 25">
            <a:extLst>
              <a:ext uri="{FF2B5EF4-FFF2-40B4-BE49-F238E27FC236}">
                <a16:creationId xmlns:a16="http://schemas.microsoft.com/office/drawing/2014/main" id="{601A93F6-20F2-4057-AE3E-FDE2E406C0A6}"/>
              </a:ext>
            </a:extLst>
          </p:cNvPr>
          <p:cNvSpPr/>
          <p:nvPr/>
        </p:nvSpPr>
        <p:spPr>
          <a:xfrm>
            <a:off x="4177335" y="4102530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6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5" name="순서도: 연결자 14">
            <a:extLst>
              <a:ext uri="{FF2B5EF4-FFF2-40B4-BE49-F238E27FC236}">
                <a16:creationId xmlns:a16="http://schemas.microsoft.com/office/drawing/2014/main" id="{083B92FF-248D-4E47-BD77-BD5897C99112}"/>
              </a:ext>
            </a:extLst>
          </p:cNvPr>
          <p:cNvSpPr/>
          <p:nvPr/>
        </p:nvSpPr>
        <p:spPr>
          <a:xfrm>
            <a:off x="4537472" y="4102530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7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9" name="순서도: 연결자 18">
            <a:extLst>
              <a:ext uri="{FF2B5EF4-FFF2-40B4-BE49-F238E27FC236}">
                <a16:creationId xmlns:a16="http://schemas.microsoft.com/office/drawing/2014/main" id="{96F6DF50-D8D7-4C15-AE27-750EEFBAD544}"/>
              </a:ext>
            </a:extLst>
          </p:cNvPr>
          <p:cNvSpPr/>
          <p:nvPr/>
        </p:nvSpPr>
        <p:spPr>
          <a:xfrm>
            <a:off x="3035863" y="2285214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151160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F588A45-7E2D-4C1B-B9C4-403F34C810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7" y="1360546"/>
            <a:ext cx="5400000" cy="3037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608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3-2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8" name="표 55">
            <a:extLst>
              <a:ext uri="{FF2B5EF4-FFF2-40B4-BE49-F238E27FC236}">
                <a16:creationId xmlns:a16="http://schemas.microsoft.com/office/drawing/2014/main" id="{B5BACB0C-9996-4D8D-B1B2-BEC9AD6A0E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5085389"/>
              </p:ext>
            </p:extLst>
          </p:nvPr>
        </p:nvGraphicFramePr>
        <p:xfrm>
          <a:off x="2031999" y="795865"/>
          <a:ext cx="812800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5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marketDetail</a:t>
                      </a:r>
                      <a:endParaRPr lang="ko-KR" altLang="en-US" sz="95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뮤즈마켓 상세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93C16CBD-6345-4F27-9AF3-DC3EB1C1A8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1189459"/>
              </p:ext>
            </p:extLst>
          </p:nvPr>
        </p:nvGraphicFramePr>
        <p:xfrm>
          <a:off x="6389464" y="1360546"/>
          <a:ext cx="5540076" cy="26953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1364635230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30166550"/>
                    </a:ext>
                  </a:extLst>
                </a:gridCol>
              </a:tblGrid>
              <a:tr h="6698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8488958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+, -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아이콘으로 수량 조절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970167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구매 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예매 버튼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buy(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구매 페이지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1507561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목록 버튼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market(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뮤즈마켓 메인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으로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8963880"/>
                  </a:ext>
                </a:extLst>
              </a:tr>
            </a:tbl>
          </a:graphicData>
        </a:graphic>
      </p:graphicFrame>
      <p:sp>
        <p:nvSpPr>
          <p:cNvPr id="14" name="순서도: 연결자 13">
            <a:extLst>
              <a:ext uri="{FF2B5EF4-FFF2-40B4-BE49-F238E27FC236}">
                <a16:creationId xmlns:a16="http://schemas.microsoft.com/office/drawing/2014/main" id="{F69EDAFF-857B-4C92-981E-C2832A36FDB5}"/>
              </a:ext>
            </a:extLst>
          </p:cNvPr>
          <p:cNvSpPr/>
          <p:nvPr/>
        </p:nvSpPr>
        <p:spPr>
          <a:xfrm>
            <a:off x="4580577" y="3170766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6" name="순서도: 연결자 15">
            <a:extLst>
              <a:ext uri="{FF2B5EF4-FFF2-40B4-BE49-F238E27FC236}">
                <a16:creationId xmlns:a16="http://schemas.microsoft.com/office/drawing/2014/main" id="{27FDA842-32BE-44B9-94CB-C7FCCDF5430F}"/>
              </a:ext>
            </a:extLst>
          </p:cNvPr>
          <p:cNvSpPr/>
          <p:nvPr/>
        </p:nvSpPr>
        <p:spPr>
          <a:xfrm>
            <a:off x="3102538" y="2927711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7" name="순서도: 연결자 16">
            <a:extLst>
              <a:ext uri="{FF2B5EF4-FFF2-40B4-BE49-F238E27FC236}">
                <a16:creationId xmlns:a16="http://schemas.microsoft.com/office/drawing/2014/main" id="{84E33EBE-94D5-42CA-B996-D78AC7F690C6}"/>
              </a:ext>
            </a:extLst>
          </p:cNvPr>
          <p:cNvSpPr/>
          <p:nvPr/>
        </p:nvSpPr>
        <p:spPr>
          <a:xfrm>
            <a:off x="1276042" y="3927274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3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326909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FC95D20-209A-486E-9D33-F533656D39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8" y="1360547"/>
            <a:ext cx="5400000" cy="3037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608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3-2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B2A740FE-C26A-434C-A58A-821F87119C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6157484"/>
              </p:ext>
            </p:extLst>
          </p:nvPr>
        </p:nvGraphicFramePr>
        <p:xfrm>
          <a:off x="6389463" y="1360547"/>
          <a:ext cx="5540076" cy="20765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698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별 아이콘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단위로 평점 반영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작성 버튼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해당 리뷰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문의 댓글 업로드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리뷰는 제품에 매긴 평점 반영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164665"/>
                  </a:ext>
                </a:extLst>
              </a:tr>
            </a:tbl>
          </a:graphicData>
        </a:graphic>
      </p:graphicFrame>
      <p:graphicFrame>
        <p:nvGraphicFramePr>
          <p:cNvPr id="11" name="표 55">
            <a:extLst>
              <a:ext uri="{FF2B5EF4-FFF2-40B4-BE49-F238E27FC236}">
                <a16:creationId xmlns:a16="http://schemas.microsoft.com/office/drawing/2014/main" id="{B4BF44EF-DA3C-4E48-8E4E-D7C770D851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8818493"/>
              </p:ext>
            </p:extLst>
          </p:nvPr>
        </p:nvGraphicFramePr>
        <p:xfrm>
          <a:off x="2031999" y="795865"/>
          <a:ext cx="812800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marketDetail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뮤즈마켓 상세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  <p:sp>
        <p:nvSpPr>
          <p:cNvPr id="8" name="순서도: 연결자 7">
            <a:extLst>
              <a:ext uri="{FF2B5EF4-FFF2-40B4-BE49-F238E27FC236}">
                <a16:creationId xmlns:a16="http://schemas.microsoft.com/office/drawing/2014/main" id="{4EEB8E76-15D6-40AD-A25B-0931173B711F}"/>
              </a:ext>
            </a:extLst>
          </p:cNvPr>
          <p:cNvSpPr/>
          <p:nvPr/>
        </p:nvSpPr>
        <p:spPr>
          <a:xfrm>
            <a:off x="1508903" y="2460552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4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9" name="순서도: 연결자 8">
            <a:extLst>
              <a:ext uri="{FF2B5EF4-FFF2-40B4-BE49-F238E27FC236}">
                <a16:creationId xmlns:a16="http://schemas.microsoft.com/office/drawing/2014/main" id="{9A387EB4-8BCF-42D4-A35E-7C13FA93EF56}"/>
              </a:ext>
            </a:extLst>
          </p:cNvPr>
          <p:cNvSpPr/>
          <p:nvPr/>
        </p:nvSpPr>
        <p:spPr>
          <a:xfrm>
            <a:off x="4474045" y="2643910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5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367799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608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3-2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8" name="표 55">
            <a:extLst>
              <a:ext uri="{FF2B5EF4-FFF2-40B4-BE49-F238E27FC236}">
                <a16:creationId xmlns:a16="http://schemas.microsoft.com/office/drawing/2014/main" id="{B5BACB0C-9996-4D8D-B1B2-BEC9AD6A0E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5084731"/>
              </p:ext>
            </p:extLst>
          </p:nvPr>
        </p:nvGraphicFramePr>
        <p:xfrm>
          <a:off x="2031999" y="795865"/>
          <a:ext cx="812800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5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buy</a:t>
                      </a:r>
                      <a:endParaRPr lang="ko-KR" altLang="en-US" sz="95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결제화면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93C16CBD-6345-4F27-9AF3-DC3EB1C1A8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0921636"/>
              </p:ext>
            </p:extLst>
          </p:nvPr>
        </p:nvGraphicFramePr>
        <p:xfrm>
          <a:off x="6389464" y="1360546"/>
          <a:ext cx="5540076" cy="51734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1364635230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30166550"/>
                    </a:ext>
                  </a:extLst>
                </a:gridCol>
              </a:tblGrid>
              <a:tr h="6422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8488958"/>
                  </a:ext>
                </a:extLst>
              </a:tr>
              <a:tr h="6473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결제에 필요한 정보 입력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970167"/>
                  </a:ext>
                </a:extLst>
              </a:tr>
              <a:tr h="6473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주문자 정보와 동일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에 저장된 개인정보 자동 입력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1507561"/>
                  </a:ext>
                </a:extLst>
              </a:tr>
              <a:tr h="6473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주소 찾기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주소 찾기 기능 실행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8963880"/>
                  </a:ext>
                </a:extLst>
              </a:tr>
              <a:tr h="6473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카드 결제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카드 결제 프로세스 진행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6523259"/>
                  </a:ext>
                </a:extLst>
              </a:tr>
              <a:tr h="6473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무통장 입금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무통장 입금 프로세스 진행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7508177"/>
                  </a:ext>
                </a:extLst>
              </a:tr>
              <a:tr h="6473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카드 결제 선택 시 카드사 선택 버튼 활성화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7429899"/>
                  </a:ext>
                </a:extLst>
              </a:tr>
              <a:tr h="6473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결제하기 버튼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선택한 방식으로 결제 진행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6870785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6C492700-8E74-432B-8CB3-5BC6B77887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7" y="1360546"/>
            <a:ext cx="5400000" cy="3037500"/>
          </a:xfrm>
          <a:prstGeom prst="rect">
            <a:avLst/>
          </a:prstGeom>
        </p:spPr>
      </p:pic>
      <p:sp>
        <p:nvSpPr>
          <p:cNvPr id="9" name="순서도: 연결자 8">
            <a:extLst>
              <a:ext uri="{FF2B5EF4-FFF2-40B4-BE49-F238E27FC236}">
                <a16:creationId xmlns:a16="http://schemas.microsoft.com/office/drawing/2014/main" id="{40FBF9FC-9C31-42D0-8078-26E9074E8412}"/>
              </a:ext>
            </a:extLst>
          </p:cNvPr>
          <p:cNvSpPr/>
          <p:nvPr/>
        </p:nvSpPr>
        <p:spPr>
          <a:xfrm>
            <a:off x="496875" y="1797468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0" name="순서도: 연결자 9">
            <a:extLst>
              <a:ext uri="{FF2B5EF4-FFF2-40B4-BE49-F238E27FC236}">
                <a16:creationId xmlns:a16="http://schemas.microsoft.com/office/drawing/2014/main" id="{AAF560C4-9855-437F-BFCA-379E0FA355C8}"/>
              </a:ext>
            </a:extLst>
          </p:cNvPr>
          <p:cNvSpPr/>
          <p:nvPr/>
        </p:nvSpPr>
        <p:spPr>
          <a:xfrm>
            <a:off x="1677975" y="1360546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1" name="순서도: 연결자 10">
            <a:extLst>
              <a:ext uri="{FF2B5EF4-FFF2-40B4-BE49-F238E27FC236}">
                <a16:creationId xmlns:a16="http://schemas.microsoft.com/office/drawing/2014/main" id="{887ECC87-0CBA-4ECD-AD12-10B9D2186AEE}"/>
              </a:ext>
            </a:extLst>
          </p:cNvPr>
          <p:cNvSpPr/>
          <p:nvPr/>
        </p:nvSpPr>
        <p:spPr>
          <a:xfrm>
            <a:off x="2859075" y="2361348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3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2" name="순서도: 연결자 11">
            <a:extLst>
              <a:ext uri="{FF2B5EF4-FFF2-40B4-BE49-F238E27FC236}">
                <a16:creationId xmlns:a16="http://schemas.microsoft.com/office/drawing/2014/main" id="{2E75C6BC-C9D3-4CCF-B03E-43038FDE38A8}"/>
              </a:ext>
            </a:extLst>
          </p:cNvPr>
          <p:cNvSpPr/>
          <p:nvPr/>
        </p:nvSpPr>
        <p:spPr>
          <a:xfrm>
            <a:off x="1418895" y="3321468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4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3" name="순서도: 연결자 12">
            <a:extLst>
              <a:ext uri="{FF2B5EF4-FFF2-40B4-BE49-F238E27FC236}">
                <a16:creationId xmlns:a16="http://schemas.microsoft.com/office/drawing/2014/main" id="{15061696-214C-4DED-AD4C-CEBFE0CACF50}"/>
              </a:ext>
            </a:extLst>
          </p:cNvPr>
          <p:cNvSpPr/>
          <p:nvPr/>
        </p:nvSpPr>
        <p:spPr>
          <a:xfrm>
            <a:off x="1898649" y="3321468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5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4" name="순서도: 연결자 13">
            <a:extLst>
              <a:ext uri="{FF2B5EF4-FFF2-40B4-BE49-F238E27FC236}">
                <a16:creationId xmlns:a16="http://schemas.microsoft.com/office/drawing/2014/main" id="{F66CA6DB-0756-4D73-9AFD-7B677BC7BB09}"/>
              </a:ext>
            </a:extLst>
          </p:cNvPr>
          <p:cNvSpPr/>
          <p:nvPr/>
        </p:nvSpPr>
        <p:spPr>
          <a:xfrm>
            <a:off x="1965324" y="3729365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6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5" name="순서도: 연결자 14">
            <a:extLst>
              <a:ext uri="{FF2B5EF4-FFF2-40B4-BE49-F238E27FC236}">
                <a16:creationId xmlns:a16="http://schemas.microsoft.com/office/drawing/2014/main" id="{E975B9E3-B2DA-4C02-B8A0-5EE72EE3322E}"/>
              </a:ext>
            </a:extLst>
          </p:cNvPr>
          <p:cNvSpPr/>
          <p:nvPr/>
        </p:nvSpPr>
        <p:spPr>
          <a:xfrm>
            <a:off x="4310685" y="3915828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7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339651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608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3-2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8" name="표 55">
            <a:extLst>
              <a:ext uri="{FF2B5EF4-FFF2-40B4-BE49-F238E27FC236}">
                <a16:creationId xmlns:a16="http://schemas.microsoft.com/office/drawing/2014/main" id="{B5BACB0C-9996-4D8D-B1B2-BEC9AD6A0E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696524"/>
              </p:ext>
            </p:extLst>
          </p:nvPr>
        </p:nvGraphicFramePr>
        <p:xfrm>
          <a:off x="2031999" y="795865"/>
          <a:ext cx="812800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5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buyFin</a:t>
                      </a:r>
                      <a:endParaRPr lang="ko-KR" altLang="en-US" sz="95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결제 완료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93C16CBD-6345-4F27-9AF3-DC3EB1C1A8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0767013"/>
              </p:ext>
            </p:extLst>
          </p:nvPr>
        </p:nvGraphicFramePr>
        <p:xfrm>
          <a:off x="6389464" y="1360546"/>
          <a:ext cx="5540076" cy="20201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1364635230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30166550"/>
                    </a:ext>
                  </a:extLst>
                </a:gridCol>
              </a:tblGrid>
              <a:tr h="6698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8488958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메인으로 버튼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main(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사용자 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메인화면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으로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970167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주문내역 확인 버튼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buyHistory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구매내역 확인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1507561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FD1CC8E5-D67A-43B6-998A-93782557E5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7" y="1360546"/>
            <a:ext cx="5400000" cy="3037500"/>
          </a:xfrm>
          <a:prstGeom prst="rect">
            <a:avLst/>
          </a:prstGeom>
        </p:spPr>
      </p:pic>
      <p:sp>
        <p:nvSpPr>
          <p:cNvPr id="9" name="순서도: 연결자 8">
            <a:extLst>
              <a:ext uri="{FF2B5EF4-FFF2-40B4-BE49-F238E27FC236}">
                <a16:creationId xmlns:a16="http://schemas.microsoft.com/office/drawing/2014/main" id="{98F5C77E-BC55-49CF-A264-626115C54B39}"/>
              </a:ext>
            </a:extLst>
          </p:cNvPr>
          <p:cNvSpPr/>
          <p:nvPr/>
        </p:nvSpPr>
        <p:spPr>
          <a:xfrm>
            <a:off x="2443086" y="3152024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0" name="순서도: 연결자 9">
            <a:extLst>
              <a:ext uri="{FF2B5EF4-FFF2-40B4-BE49-F238E27FC236}">
                <a16:creationId xmlns:a16="http://schemas.microsoft.com/office/drawing/2014/main" id="{4DD62715-F5F3-4D5F-BD96-A685F11B0F78}"/>
              </a:ext>
            </a:extLst>
          </p:cNvPr>
          <p:cNvSpPr/>
          <p:nvPr/>
        </p:nvSpPr>
        <p:spPr>
          <a:xfrm>
            <a:off x="3786693" y="3152023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750384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6D02E65-2722-416B-8F2C-F69C1F07C5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8" y="1360547"/>
            <a:ext cx="5400000" cy="3037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608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3-2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0C1E144B-D785-4626-9BAA-6BBC8934D2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5658173"/>
              </p:ext>
            </p:extLst>
          </p:nvPr>
        </p:nvGraphicFramePr>
        <p:xfrm>
          <a:off x="6389463" y="1360547"/>
          <a:ext cx="5540076" cy="36401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698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제품 내용 입력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글의 카테고리 선택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164665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사진 및 파일 첨부 버튼 클릭 시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사진 및 파일 추가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0357939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승인 신청 클릭 시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제목과 내용에 내용이 모두 입력되어 있다면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글 등록 후 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market(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뮤즈마켓 메인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으로 이동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제목 또는 내용이 입력되어 있지 않다면 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알림창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출력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3351181"/>
                  </a:ext>
                </a:extLst>
              </a:tr>
            </a:tbl>
          </a:graphicData>
        </a:graphic>
      </p:graphicFrame>
      <p:sp>
        <p:nvSpPr>
          <p:cNvPr id="11" name="순서도: 연결자 10">
            <a:extLst>
              <a:ext uri="{FF2B5EF4-FFF2-40B4-BE49-F238E27FC236}">
                <a16:creationId xmlns:a16="http://schemas.microsoft.com/office/drawing/2014/main" id="{FE840F96-8633-4A86-BE09-A15A009464C5}"/>
              </a:ext>
            </a:extLst>
          </p:cNvPr>
          <p:cNvSpPr/>
          <p:nvPr/>
        </p:nvSpPr>
        <p:spPr>
          <a:xfrm>
            <a:off x="3035863" y="1457376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4" name="순서도: 연결자 13">
            <a:extLst>
              <a:ext uri="{FF2B5EF4-FFF2-40B4-BE49-F238E27FC236}">
                <a16:creationId xmlns:a16="http://schemas.microsoft.com/office/drawing/2014/main" id="{13BF4839-8813-40DF-B693-13ABF1E81EDD}"/>
              </a:ext>
            </a:extLst>
          </p:cNvPr>
          <p:cNvSpPr/>
          <p:nvPr/>
        </p:nvSpPr>
        <p:spPr>
          <a:xfrm>
            <a:off x="1087013" y="1905832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5" name="순서도: 연결자 14">
            <a:extLst>
              <a:ext uri="{FF2B5EF4-FFF2-40B4-BE49-F238E27FC236}">
                <a16:creationId xmlns:a16="http://schemas.microsoft.com/office/drawing/2014/main" id="{12F162E8-3B66-46BB-9171-A363667DF0C1}"/>
              </a:ext>
            </a:extLst>
          </p:cNvPr>
          <p:cNvSpPr/>
          <p:nvPr/>
        </p:nvSpPr>
        <p:spPr>
          <a:xfrm>
            <a:off x="1044105" y="3956080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3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7" name="순서도: 연결자 16">
            <a:extLst>
              <a:ext uri="{FF2B5EF4-FFF2-40B4-BE49-F238E27FC236}">
                <a16:creationId xmlns:a16="http://schemas.microsoft.com/office/drawing/2014/main" id="{E1EFF1B5-0D9A-4A8E-8D57-C15A4C0276DF}"/>
              </a:ext>
            </a:extLst>
          </p:cNvPr>
          <p:cNvSpPr/>
          <p:nvPr/>
        </p:nvSpPr>
        <p:spPr>
          <a:xfrm>
            <a:off x="5010678" y="4167188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4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graphicFrame>
        <p:nvGraphicFramePr>
          <p:cNvPr id="12" name="표 55">
            <a:extLst>
              <a:ext uri="{FF2B5EF4-FFF2-40B4-BE49-F238E27FC236}">
                <a16:creationId xmlns:a16="http://schemas.microsoft.com/office/drawing/2014/main" id="{56547C06-44FB-423B-8E6D-81AC5B3A99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3094935"/>
              </p:ext>
            </p:extLst>
          </p:nvPr>
        </p:nvGraphicFramePr>
        <p:xfrm>
          <a:off x="2031999" y="795865"/>
          <a:ext cx="812800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marketForm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뮤즈마켓 글쓰기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3282316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0B7447C-6424-4824-8EE5-98ADA7AE2D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8" y="1360547"/>
            <a:ext cx="5400000" cy="3037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608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3-2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B2A740FE-C26A-434C-A58A-821F87119C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3640632"/>
              </p:ext>
            </p:extLst>
          </p:nvPr>
        </p:nvGraphicFramePr>
        <p:xfrm>
          <a:off x="6389463" y="1360547"/>
          <a:ext cx="5540076" cy="26953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698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공지사항 게시글이 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개씩 출력됨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목록 페이지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164665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검색 버튼 클릭 시 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현재 탭 내부에서만 적용되는 팝업 창 출력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7289244"/>
                  </a:ext>
                </a:extLst>
              </a:tr>
            </a:tbl>
          </a:graphicData>
        </a:graphic>
      </p:graphicFrame>
      <p:graphicFrame>
        <p:nvGraphicFramePr>
          <p:cNvPr id="11" name="표 55">
            <a:extLst>
              <a:ext uri="{FF2B5EF4-FFF2-40B4-BE49-F238E27FC236}">
                <a16:creationId xmlns:a16="http://schemas.microsoft.com/office/drawing/2014/main" id="{B4BF44EF-DA3C-4E48-8E4E-D7C770D851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8270227"/>
              </p:ext>
            </p:extLst>
          </p:nvPr>
        </p:nvGraphicFramePr>
        <p:xfrm>
          <a:off x="2031999" y="795865"/>
          <a:ext cx="812800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notice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공지사항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  <p:sp>
        <p:nvSpPr>
          <p:cNvPr id="12" name="순서도: 연결자 11">
            <a:extLst>
              <a:ext uri="{FF2B5EF4-FFF2-40B4-BE49-F238E27FC236}">
                <a16:creationId xmlns:a16="http://schemas.microsoft.com/office/drawing/2014/main" id="{8FF9D7AA-5391-4CE9-851F-9C7F9C3BE381}"/>
              </a:ext>
            </a:extLst>
          </p:cNvPr>
          <p:cNvSpPr/>
          <p:nvPr/>
        </p:nvSpPr>
        <p:spPr>
          <a:xfrm>
            <a:off x="1965324" y="3045776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3" name="순서도: 연결자 12">
            <a:extLst>
              <a:ext uri="{FF2B5EF4-FFF2-40B4-BE49-F238E27FC236}">
                <a16:creationId xmlns:a16="http://schemas.microsoft.com/office/drawing/2014/main" id="{575E2702-CAC5-48AF-B6EA-35A18A6941B0}"/>
              </a:ext>
            </a:extLst>
          </p:cNvPr>
          <p:cNvSpPr/>
          <p:nvPr/>
        </p:nvSpPr>
        <p:spPr>
          <a:xfrm>
            <a:off x="1468651" y="4211593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3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4" name="순서도: 연결자 13">
            <a:extLst>
              <a:ext uri="{FF2B5EF4-FFF2-40B4-BE49-F238E27FC236}">
                <a16:creationId xmlns:a16="http://schemas.microsoft.com/office/drawing/2014/main" id="{BC8BE34F-84C5-4FB3-B41D-8443260251B0}"/>
              </a:ext>
            </a:extLst>
          </p:cNvPr>
          <p:cNvSpPr/>
          <p:nvPr/>
        </p:nvSpPr>
        <p:spPr>
          <a:xfrm>
            <a:off x="2470796" y="3874466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75106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608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3-2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B2A740FE-C26A-434C-A58A-821F87119C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0815820"/>
              </p:ext>
            </p:extLst>
          </p:nvPr>
        </p:nvGraphicFramePr>
        <p:xfrm>
          <a:off x="6389463" y="1360547"/>
          <a:ext cx="5540076" cy="13450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698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목록 버튼을 누르면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notice(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공지사항 메인 화면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으로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</a:tbl>
          </a:graphicData>
        </a:graphic>
      </p:graphicFrame>
      <p:graphicFrame>
        <p:nvGraphicFramePr>
          <p:cNvPr id="11" name="표 55">
            <a:extLst>
              <a:ext uri="{FF2B5EF4-FFF2-40B4-BE49-F238E27FC236}">
                <a16:creationId xmlns:a16="http://schemas.microsoft.com/office/drawing/2014/main" id="{B4BF44EF-DA3C-4E48-8E4E-D7C770D851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8897646"/>
              </p:ext>
            </p:extLst>
          </p:nvPr>
        </p:nvGraphicFramePr>
        <p:xfrm>
          <a:off x="2031999" y="795865"/>
          <a:ext cx="812800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noticeDetail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공지사항 상세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  <p:pic>
        <p:nvPicPr>
          <p:cNvPr id="9" name="그림 8">
            <a:extLst>
              <a:ext uri="{FF2B5EF4-FFF2-40B4-BE49-F238E27FC236}">
                <a16:creationId xmlns:a16="http://schemas.microsoft.com/office/drawing/2014/main" id="{5AD7EC79-56DF-44CF-A3ED-4A24F03DDE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8" y="1383412"/>
            <a:ext cx="5400000" cy="3037500"/>
          </a:xfrm>
          <a:prstGeom prst="rect">
            <a:avLst/>
          </a:prstGeom>
        </p:spPr>
      </p:pic>
      <p:sp>
        <p:nvSpPr>
          <p:cNvPr id="13" name="순서도: 연결자 12">
            <a:extLst>
              <a:ext uri="{FF2B5EF4-FFF2-40B4-BE49-F238E27FC236}">
                <a16:creationId xmlns:a16="http://schemas.microsoft.com/office/drawing/2014/main" id="{B78EF8BB-3A78-4FBA-93BC-88F1E5A1BDC8}"/>
              </a:ext>
            </a:extLst>
          </p:cNvPr>
          <p:cNvSpPr/>
          <p:nvPr/>
        </p:nvSpPr>
        <p:spPr>
          <a:xfrm>
            <a:off x="1214013" y="3781899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102294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0E05753-3D63-4C7F-BD62-294C59630A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8" y="1360546"/>
            <a:ext cx="5400000" cy="3037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608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3-2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표 55">
            <a:extLst>
              <a:ext uri="{FF2B5EF4-FFF2-40B4-BE49-F238E27FC236}">
                <a16:creationId xmlns:a16="http://schemas.microsoft.com/office/drawing/2014/main" id="{B4BF44EF-DA3C-4E48-8E4E-D7C770D851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6155529"/>
              </p:ext>
            </p:extLst>
          </p:nvPr>
        </p:nvGraphicFramePr>
        <p:xfrm>
          <a:off x="2031999" y="795865"/>
          <a:ext cx="812800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operation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운영참여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  <p:sp>
        <p:nvSpPr>
          <p:cNvPr id="10" name="순서도: 연결자 9">
            <a:extLst>
              <a:ext uri="{FF2B5EF4-FFF2-40B4-BE49-F238E27FC236}">
                <a16:creationId xmlns:a16="http://schemas.microsoft.com/office/drawing/2014/main" id="{327F4479-A251-404A-91BD-687E5983E916}"/>
              </a:ext>
            </a:extLst>
          </p:cNvPr>
          <p:cNvSpPr/>
          <p:nvPr/>
        </p:nvSpPr>
        <p:spPr>
          <a:xfrm>
            <a:off x="1018961" y="1873457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2" name="순서도: 연결자 11">
            <a:extLst>
              <a:ext uri="{FF2B5EF4-FFF2-40B4-BE49-F238E27FC236}">
                <a16:creationId xmlns:a16="http://schemas.microsoft.com/office/drawing/2014/main" id="{2E7C0E85-C866-4B6C-891C-50E79A090FC9}"/>
              </a:ext>
            </a:extLst>
          </p:cNvPr>
          <p:cNvSpPr/>
          <p:nvPr/>
        </p:nvSpPr>
        <p:spPr>
          <a:xfrm>
            <a:off x="3035863" y="2306844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3" name="순서도: 연결자 12">
            <a:extLst>
              <a:ext uri="{FF2B5EF4-FFF2-40B4-BE49-F238E27FC236}">
                <a16:creationId xmlns:a16="http://schemas.microsoft.com/office/drawing/2014/main" id="{025FDB97-4C26-442C-9BFA-F76EA5CE5563}"/>
              </a:ext>
            </a:extLst>
          </p:cNvPr>
          <p:cNvSpPr/>
          <p:nvPr/>
        </p:nvSpPr>
        <p:spPr>
          <a:xfrm>
            <a:off x="2385943" y="3053126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3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4" name="순서도: 연결자 13">
            <a:extLst>
              <a:ext uri="{FF2B5EF4-FFF2-40B4-BE49-F238E27FC236}">
                <a16:creationId xmlns:a16="http://schemas.microsoft.com/office/drawing/2014/main" id="{F6BBE86E-59A8-4E36-BD2F-6E49F31805A6}"/>
              </a:ext>
            </a:extLst>
          </p:cNvPr>
          <p:cNvSpPr/>
          <p:nvPr/>
        </p:nvSpPr>
        <p:spPr>
          <a:xfrm>
            <a:off x="2452618" y="3918523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4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5" name="순서도: 연결자 14">
            <a:extLst>
              <a:ext uri="{FF2B5EF4-FFF2-40B4-BE49-F238E27FC236}">
                <a16:creationId xmlns:a16="http://schemas.microsoft.com/office/drawing/2014/main" id="{157B4092-BCC2-4C67-87AC-AFE073D5347F}"/>
              </a:ext>
            </a:extLst>
          </p:cNvPr>
          <p:cNvSpPr/>
          <p:nvPr/>
        </p:nvSpPr>
        <p:spPr>
          <a:xfrm>
            <a:off x="4427179" y="4026751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6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6" name="순서도: 연결자 15">
            <a:extLst>
              <a:ext uri="{FF2B5EF4-FFF2-40B4-BE49-F238E27FC236}">
                <a16:creationId xmlns:a16="http://schemas.microsoft.com/office/drawing/2014/main" id="{8553ACEA-DD02-4F6D-9134-193D7DE02D7D}"/>
              </a:ext>
            </a:extLst>
          </p:cNvPr>
          <p:cNvSpPr/>
          <p:nvPr/>
        </p:nvSpPr>
        <p:spPr>
          <a:xfrm>
            <a:off x="1420743" y="4182063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5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7" name="순서도: 연결자 16">
            <a:extLst>
              <a:ext uri="{FF2B5EF4-FFF2-40B4-BE49-F238E27FC236}">
                <a16:creationId xmlns:a16="http://schemas.microsoft.com/office/drawing/2014/main" id="{2D6F8877-CE0F-4D06-ACA1-FBA2C03EDC09}"/>
              </a:ext>
            </a:extLst>
          </p:cNvPr>
          <p:cNvSpPr/>
          <p:nvPr/>
        </p:nvSpPr>
        <p:spPr>
          <a:xfrm>
            <a:off x="4787316" y="4026750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7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9D46BC7-40F3-4A3D-A53D-1B969969EF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9796787"/>
              </p:ext>
            </p:extLst>
          </p:nvPr>
        </p:nvGraphicFramePr>
        <p:xfrm>
          <a:off x="6389463" y="1360546"/>
          <a:ext cx="5540076" cy="47015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5836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5882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상단 카테고리 클릭 시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각각의 카테고리에 해당하는 게시글 목록 출력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5882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운영참여 이용에 대한 공지사항 목록이 상단에 출력됨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164665"/>
                  </a:ext>
                </a:extLst>
              </a:tr>
              <a:tr h="5882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운영참여 게시글이 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개씩 출력됨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7861689"/>
                  </a:ext>
                </a:extLst>
              </a:tr>
              <a:tr h="5882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목록 페이지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837612"/>
                  </a:ext>
                </a:extLst>
              </a:tr>
              <a:tr h="5882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검색 버튼 클릭 시 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현재 탭 내부에서만 적용되는 팝업 창 출력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9370213"/>
                  </a:ext>
                </a:extLst>
              </a:tr>
              <a:tr h="5882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내가 쓴 글 버튼 클릭 시 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기존에 본인이 작성했던 글 목록이 출력됨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2809362"/>
                  </a:ext>
                </a:extLst>
              </a:tr>
              <a:tr h="5882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글쓰기 버튼을 누르면 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operationForm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운영참여 글쓰기 화면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으로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0500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4845026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608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3-2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0C1E144B-D785-4626-9BAA-6BBC8934D2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7937096"/>
              </p:ext>
            </p:extLst>
          </p:nvPr>
        </p:nvGraphicFramePr>
        <p:xfrm>
          <a:off x="6389463" y="1360547"/>
          <a:ext cx="5540076" cy="43153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698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제목 및 내용 입력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글의 카테고리 선택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164665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웹 에디터 이용하여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글 내용의 크기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모양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정렬 등 변경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0357939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사진 및 파일 첨부 버튼 클릭 시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사진 및 파일 추가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3351181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등록 클릭 시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제목과 내용에 내용이 모두 입력되어 있다면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글 등록 후 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operation(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운영참여 메인 화면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으로 이동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제목 또는 내용이 입력되어 있지 않다면 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알림창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출력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9742069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2D866F8E-1725-4ED4-9837-BC3382E90D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8" y="1360547"/>
            <a:ext cx="5400000" cy="3037500"/>
          </a:xfrm>
          <a:prstGeom prst="rect">
            <a:avLst/>
          </a:prstGeom>
        </p:spPr>
      </p:pic>
      <p:sp>
        <p:nvSpPr>
          <p:cNvPr id="11" name="순서도: 연결자 10">
            <a:extLst>
              <a:ext uri="{FF2B5EF4-FFF2-40B4-BE49-F238E27FC236}">
                <a16:creationId xmlns:a16="http://schemas.microsoft.com/office/drawing/2014/main" id="{FE840F96-8633-4A86-BE09-A15A009464C5}"/>
              </a:ext>
            </a:extLst>
          </p:cNvPr>
          <p:cNvSpPr/>
          <p:nvPr/>
        </p:nvSpPr>
        <p:spPr>
          <a:xfrm>
            <a:off x="1828638" y="1590227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4" name="순서도: 연결자 13">
            <a:extLst>
              <a:ext uri="{FF2B5EF4-FFF2-40B4-BE49-F238E27FC236}">
                <a16:creationId xmlns:a16="http://schemas.microsoft.com/office/drawing/2014/main" id="{13BF4839-8813-40DF-B693-13ABF1E81EDD}"/>
              </a:ext>
            </a:extLst>
          </p:cNvPr>
          <p:cNvSpPr/>
          <p:nvPr/>
        </p:nvSpPr>
        <p:spPr>
          <a:xfrm>
            <a:off x="1087013" y="1905832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5" name="순서도: 연결자 14">
            <a:extLst>
              <a:ext uri="{FF2B5EF4-FFF2-40B4-BE49-F238E27FC236}">
                <a16:creationId xmlns:a16="http://schemas.microsoft.com/office/drawing/2014/main" id="{12F162E8-3B66-46BB-9171-A363667DF0C1}"/>
              </a:ext>
            </a:extLst>
          </p:cNvPr>
          <p:cNvSpPr/>
          <p:nvPr/>
        </p:nvSpPr>
        <p:spPr>
          <a:xfrm>
            <a:off x="1044105" y="3956080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4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6" name="순서도: 연결자 15">
            <a:extLst>
              <a:ext uri="{FF2B5EF4-FFF2-40B4-BE49-F238E27FC236}">
                <a16:creationId xmlns:a16="http://schemas.microsoft.com/office/drawing/2014/main" id="{E0E3383D-19E3-4F2F-9659-79A1F2FC13A4}"/>
              </a:ext>
            </a:extLst>
          </p:cNvPr>
          <p:cNvSpPr/>
          <p:nvPr/>
        </p:nvSpPr>
        <p:spPr>
          <a:xfrm>
            <a:off x="1064318" y="2377028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3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7" name="순서도: 연결자 16">
            <a:extLst>
              <a:ext uri="{FF2B5EF4-FFF2-40B4-BE49-F238E27FC236}">
                <a16:creationId xmlns:a16="http://schemas.microsoft.com/office/drawing/2014/main" id="{E1EFF1B5-0D9A-4A8E-8D57-C15A4C0276DF}"/>
              </a:ext>
            </a:extLst>
          </p:cNvPr>
          <p:cNvSpPr/>
          <p:nvPr/>
        </p:nvSpPr>
        <p:spPr>
          <a:xfrm>
            <a:off x="5010678" y="4167188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5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graphicFrame>
        <p:nvGraphicFramePr>
          <p:cNvPr id="12" name="표 55">
            <a:extLst>
              <a:ext uri="{FF2B5EF4-FFF2-40B4-BE49-F238E27FC236}">
                <a16:creationId xmlns:a16="http://schemas.microsoft.com/office/drawing/2014/main" id="{56547C06-44FB-423B-8E6D-81AC5B3A99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0362155"/>
              </p:ext>
            </p:extLst>
          </p:nvPr>
        </p:nvGraphicFramePr>
        <p:xfrm>
          <a:off x="2031999" y="795865"/>
          <a:ext cx="812800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operationForm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운영참여 글쓰기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370949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0762515-F05B-179B-2CC4-483704319D8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6649" y="0"/>
            <a:ext cx="6114273" cy="6858000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FEB64DA2-CF28-1300-D1BE-BC4B0C612574}"/>
              </a:ext>
            </a:extLst>
          </p:cNvPr>
          <p:cNvCxnSpPr>
            <a:cxnSpLocks/>
          </p:cNvCxnSpPr>
          <p:nvPr/>
        </p:nvCxnSpPr>
        <p:spPr>
          <a:xfrm>
            <a:off x="737937" y="2570356"/>
            <a:ext cx="5358063" cy="0"/>
          </a:xfrm>
          <a:prstGeom prst="line">
            <a:avLst/>
          </a:prstGeom>
          <a:ln w="190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781F4A5-59A2-D820-926B-445ABCFE9532}"/>
              </a:ext>
            </a:extLst>
          </p:cNvPr>
          <p:cNvSpPr txBox="1"/>
          <p:nvPr/>
        </p:nvSpPr>
        <p:spPr>
          <a:xfrm>
            <a:off x="737937" y="2805317"/>
            <a:ext cx="10502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Part 2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F4F531-38B8-8BAB-F0A9-99183AE094EA}"/>
              </a:ext>
            </a:extLst>
          </p:cNvPr>
          <p:cNvSpPr txBox="1"/>
          <p:nvPr/>
        </p:nvSpPr>
        <p:spPr>
          <a:xfrm>
            <a:off x="1735326" y="2805317"/>
            <a:ext cx="24657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개요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D2473C-2443-64D6-1957-E73B3B85116A}"/>
              </a:ext>
            </a:extLst>
          </p:cNvPr>
          <p:cNvSpPr txBox="1"/>
          <p:nvPr/>
        </p:nvSpPr>
        <p:spPr>
          <a:xfrm>
            <a:off x="9998245" y="6578779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431001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A651FC2-9A8E-45C8-BB87-1D93F4F100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8" y="1360547"/>
            <a:ext cx="5400000" cy="3037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608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3-2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B2A740FE-C26A-434C-A58A-821F87119C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0312159"/>
              </p:ext>
            </p:extLst>
          </p:nvPr>
        </p:nvGraphicFramePr>
        <p:xfrm>
          <a:off x="6389463" y="1360547"/>
          <a:ext cx="5540076" cy="39663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698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게시글 작성자가 본인인 경우 수정 버튼 출력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수정 버튼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현재 게시글 정보가 입력된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operationForm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운영참여 글쓰기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으로 이동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게시글 작성자가 본인인 경우 삭제 버튼 출력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삭제 버튼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삭제 여부 확인 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알림창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팝업 후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삭제 시 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operation(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운영참여 메인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으로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164665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목록 버튼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operation(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운영참여 메인 화면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으로 이동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190313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댓글 입력 후 작성 버튼 클릭 시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해당 게시물에 대한 댓글 업로드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내용이 입력되어 있지 않다면 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알림창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출력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1715201"/>
                  </a:ext>
                </a:extLst>
              </a:tr>
            </a:tbl>
          </a:graphicData>
        </a:graphic>
      </p:graphicFrame>
      <p:graphicFrame>
        <p:nvGraphicFramePr>
          <p:cNvPr id="11" name="표 55">
            <a:extLst>
              <a:ext uri="{FF2B5EF4-FFF2-40B4-BE49-F238E27FC236}">
                <a16:creationId xmlns:a16="http://schemas.microsoft.com/office/drawing/2014/main" id="{B4BF44EF-DA3C-4E48-8E4E-D7C770D851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4584154"/>
              </p:ext>
            </p:extLst>
          </p:nvPr>
        </p:nvGraphicFramePr>
        <p:xfrm>
          <a:off x="2031999" y="795865"/>
          <a:ext cx="812800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operationDetail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운영참여 상세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  <p:sp>
        <p:nvSpPr>
          <p:cNvPr id="10" name="순서도: 연결자 9">
            <a:extLst>
              <a:ext uri="{FF2B5EF4-FFF2-40B4-BE49-F238E27FC236}">
                <a16:creationId xmlns:a16="http://schemas.microsoft.com/office/drawing/2014/main" id="{3A597E8A-3C0F-46D2-98F6-8537C568FBE8}"/>
              </a:ext>
            </a:extLst>
          </p:cNvPr>
          <p:cNvSpPr/>
          <p:nvPr/>
        </p:nvSpPr>
        <p:spPr>
          <a:xfrm>
            <a:off x="4491833" y="4069126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4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2" name="순서도: 연결자 11">
            <a:extLst>
              <a:ext uri="{FF2B5EF4-FFF2-40B4-BE49-F238E27FC236}">
                <a16:creationId xmlns:a16="http://schemas.microsoft.com/office/drawing/2014/main" id="{D2145D7B-BF29-4D21-855B-C7136A4599D9}"/>
              </a:ext>
            </a:extLst>
          </p:cNvPr>
          <p:cNvSpPr/>
          <p:nvPr/>
        </p:nvSpPr>
        <p:spPr>
          <a:xfrm>
            <a:off x="4691858" y="2879295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3" name="순서도: 연결자 12">
            <a:extLst>
              <a:ext uri="{FF2B5EF4-FFF2-40B4-BE49-F238E27FC236}">
                <a16:creationId xmlns:a16="http://schemas.microsoft.com/office/drawing/2014/main" id="{ADBB157B-052C-49B0-B1E1-0007B325E9BA}"/>
              </a:ext>
            </a:extLst>
          </p:cNvPr>
          <p:cNvSpPr/>
          <p:nvPr/>
        </p:nvSpPr>
        <p:spPr>
          <a:xfrm>
            <a:off x="4885325" y="2879294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3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4" name="순서도: 연결자 13">
            <a:extLst>
              <a:ext uri="{FF2B5EF4-FFF2-40B4-BE49-F238E27FC236}">
                <a16:creationId xmlns:a16="http://schemas.microsoft.com/office/drawing/2014/main" id="{168154F5-5FFD-49BE-8D25-0B2BA989FE36}"/>
              </a:ext>
            </a:extLst>
          </p:cNvPr>
          <p:cNvSpPr/>
          <p:nvPr/>
        </p:nvSpPr>
        <p:spPr>
          <a:xfrm>
            <a:off x="4510926" y="2879295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699957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D80AA57A-541C-4A60-ABFC-4E970EB475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6000" y="803703"/>
            <a:ext cx="9000000" cy="5062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608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3-2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CE2DCEF0-E8D6-4793-A92F-4865CF6EB22A}"/>
              </a:ext>
            </a:extLst>
          </p:cNvPr>
          <p:cNvSpPr txBox="1"/>
          <p:nvPr/>
        </p:nvSpPr>
        <p:spPr>
          <a:xfrm>
            <a:off x="8591350" y="5643765"/>
            <a:ext cx="3289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관리자 </a:t>
            </a:r>
            <a:r>
              <a:rPr lang="ko-KR" altLang="en-US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메인화면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구성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adminMain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정의</a:t>
            </a: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6903476C-76DF-4FA0-B0B7-0138449F6335}"/>
              </a:ext>
            </a:extLst>
          </p:cNvPr>
          <p:cNvCxnSpPr>
            <a:cxnSpLocks/>
          </p:cNvCxnSpPr>
          <p:nvPr/>
        </p:nvCxnSpPr>
        <p:spPr>
          <a:xfrm flipV="1">
            <a:off x="1220051" y="2703683"/>
            <a:ext cx="294367" cy="23184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9F140661-0BE7-42F6-AE22-197FABD0EAE7}"/>
              </a:ext>
            </a:extLst>
          </p:cNvPr>
          <p:cNvCxnSpPr>
            <a:cxnSpLocks/>
          </p:cNvCxnSpPr>
          <p:nvPr/>
        </p:nvCxnSpPr>
        <p:spPr>
          <a:xfrm flipH="1">
            <a:off x="3102609" y="5749791"/>
            <a:ext cx="40367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E418245D-11A7-4544-975C-5FCBEBC7FC4F}"/>
              </a:ext>
            </a:extLst>
          </p:cNvPr>
          <p:cNvSpPr txBox="1"/>
          <p:nvPr/>
        </p:nvSpPr>
        <p:spPr>
          <a:xfrm>
            <a:off x="3220471" y="5571254"/>
            <a:ext cx="154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로그아웃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E7891412-9E6E-4385-BB9C-3AF51AE0F890}"/>
              </a:ext>
            </a:extLst>
          </p:cNvPr>
          <p:cNvSpPr txBox="1"/>
          <p:nvPr/>
        </p:nvSpPr>
        <p:spPr>
          <a:xfrm>
            <a:off x="-54742" y="2965621"/>
            <a:ext cx="1744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내비게이션 바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488A9651-F3C6-43D3-83C7-F10807E10BA0}"/>
              </a:ext>
            </a:extLst>
          </p:cNvPr>
          <p:cNvGrpSpPr/>
          <p:nvPr/>
        </p:nvGrpSpPr>
        <p:grpSpPr>
          <a:xfrm>
            <a:off x="139906" y="922165"/>
            <a:ext cx="1549400" cy="369332"/>
            <a:chOff x="139906" y="1055332"/>
            <a:chExt cx="1549400" cy="369332"/>
          </a:xfrm>
        </p:grpSpPr>
        <p:cxnSp>
          <p:nvCxnSpPr>
            <p:cNvPr id="51" name="직선 화살표 연결선 50">
              <a:extLst>
                <a:ext uri="{FF2B5EF4-FFF2-40B4-BE49-F238E27FC236}">
                  <a16:creationId xmlns:a16="http://schemas.microsoft.com/office/drawing/2014/main" id="{B91B6AEE-2F11-46DB-821D-75E62B4E2790}"/>
                </a:ext>
              </a:extLst>
            </p:cNvPr>
            <p:cNvCxnSpPr>
              <a:cxnSpLocks/>
            </p:cNvCxnSpPr>
            <p:nvPr/>
          </p:nvCxnSpPr>
          <p:spPr>
            <a:xfrm>
              <a:off x="1177455" y="1232922"/>
              <a:ext cx="38226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08629328-FA81-4DBE-AD11-2B5DE52DFEB6}"/>
                </a:ext>
              </a:extLst>
            </p:cNvPr>
            <p:cNvSpPr txBox="1"/>
            <p:nvPr/>
          </p:nvSpPr>
          <p:spPr>
            <a:xfrm>
              <a:off x="139906" y="1055332"/>
              <a:ext cx="1549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로고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132010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A332DFE1-D1BC-008F-D912-0D1F8A8AC37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49D7A33-1557-1614-3744-AEC878848314}"/>
              </a:ext>
            </a:extLst>
          </p:cNvPr>
          <p:cNvSpPr txBox="1"/>
          <p:nvPr/>
        </p:nvSpPr>
        <p:spPr>
          <a:xfrm>
            <a:off x="3048000" y="4884838"/>
            <a:ext cx="60960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9600" b="1" dirty="0">
                <a:solidFill>
                  <a:schemeClr val="bg1"/>
                </a:solidFill>
                <a:latin typeface="+mj-ea"/>
                <a:ea typeface="+mj-ea"/>
              </a:rPr>
              <a:t>관리자 </a:t>
            </a:r>
            <a:r>
              <a:rPr lang="en-US" altLang="ko-KR" sz="9600" b="1" dirty="0">
                <a:solidFill>
                  <a:schemeClr val="bg1"/>
                </a:solidFill>
                <a:latin typeface="+mj-ea"/>
                <a:ea typeface="+mj-ea"/>
              </a:rPr>
              <a:t>UI</a:t>
            </a:r>
            <a:endParaRPr lang="ko-KR" altLang="en-US" sz="96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EA825F-2C68-86D3-B210-FC892B98B71C}"/>
              </a:ext>
            </a:extLst>
          </p:cNvPr>
          <p:cNvSpPr txBox="1"/>
          <p:nvPr/>
        </p:nvSpPr>
        <p:spPr>
          <a:xfrm>
            <a:off x="9998245" y="6578779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119424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608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3-2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4" name="표 33">
            <a:extLst>
              <a:ext uri="{FF2B5EF4-FFF2-40B4-BE49-F238E27FC236}">
                <a16:creationId xmlns:a16="http://schemas.microsoft.com/office/drawing/2014/main" id="{BA7A1B51-6C19-42A3-8577-49785836E0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0018012"/>
              </p:ext>
            </p:extLst>
          </p:nvPr>
        </p:nvGraphicFramePr>
        <p:xfrm>
          <a:off x="6389463" y="1360547"/>
          <a:ext cx="5540076" cy="29299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698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아이디와 비밀번호 입력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로그인 버튼 클릭 시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유효하지 않은 아이디 또는 잘못된 비밀번호로 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오류 발생할 경우 </a:t>
                      </a:r>
                      <a:r>
                        <a:rPr lang="ko-KR" altLang="en-US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알림창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팝업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기존에 입력한 아이디 및 비밀번호 값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유지한 채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로그인 화면 </a:t>
                      </a:r>
                      <a:r>
                        <a:rPr lang="ko-KR" altLang="en-US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재출력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</a:p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로그인 성공 시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adminMain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</a:t>
                      </a:r>
                      <a:r>
                        <a:rPr lang="ko-KR" altLang="en-US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메인화면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으로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4064279"/>
                  </a:ext>
                </a:extLst>
              </a:tr>
            </a:tbl>
          </a:graphicData>
        </a:graphic>
      </p:graphicFrame>
      <p:pic>
        <p:nvPicPr>
          <p:cNvPr id="10" name="그림 9">
            <a:extLst>
              <a:ext uri="{FF2B5EF4-FFF2-40B4-BE49-F238E27FC236}">
                <a16:creationId xmlns:a16="http://schemas.microsoft.com/office/drawing/2014/main" id="{B53512CA-CE56-4E8A-AD81-34A527B940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8" y="1360547"/>
            <a:ext cx="5400000" cy="3037500"/>
          </a:xfrm>
          <a:prstGeom prst="rect">
            <a:avLst/>
          </a:prstGeom>
        </p:spPr>
      </p:pic>
      <p:sp>
        <p:nvSpPr>
          <p:cNvPr id="37" name="순서도: 연결자 36">
            <a:extLst>
              <a:ext uri="{FF2B5EF4-FFF2-40B4-BE49-F238E27FC236}">
                <a16:creationId xmlns:a16="http://schemas.microsoft.com/office/drawing/2014/main" id="{6C910E51-1AA3-495A-B26E-A2365D138820}"/>
              </a:ext>
            </a:extLst>
          </p:cNvPr>
          <p:cNvSpPr/>
          <p:nvPr/>
        </p:nvSpPr>
        <p:spPr>
          <a:xfrm>
            <a:off x="3241265" y="3331848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8" name="순서도: 연결자 37">
            <a:extLst>
              <a:ext uri="{FF2B5EF4-FFF2-40B4-BE49-F238E27FC236}">
                <a16:creationId xmlns:a16="http://schemas.microsoft.com/office/drawing/2014/main" id="{35F62FEF-DAE1-4A0F-9655-1BB586DF10A7}"/>
              </a:ext>
            </a:extLst>
          </p:cNvPr>
          <p:cNvSpPr/>
          <p:nvPr/>
        </p:nvSpPr>
        <p:spPr>
          <a:xfrm>
            <a:off x="3052839" y="2449657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graphicFrame>
        <p:nvGraphicFramePr>
          <p:cNvPr id="39" name="표 55">
            <a:extLst>
              <a:ext uri="{FF2B5EF4-FFF2-40B4-BE49-F238E27FC236}">
                <a16:creationId xmlns:a16="http://schemas.microsoft.com/office/drawing/2014/main" id="{7A6C90AD-4674-4E4E-BAFE-1D00A69EBA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0238426"/>
              </p:ext>
            </p:extLst>
          </p:nvPr>
        </p:nvGraphicFramePr>
        <p:xfrm>
          <a:off x="2031999" y="795865"/>
          <a:ext cx="812800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adminLogin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로그인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1931773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0352D97A-E866-4679-8C78-9F6A8A8CC29B}"/>
              </a:ext>
            </a:extLst>
          </p:cNvPr>
          <p:cNvGrpSpPr/>
          <p:nvPr/>
        </p:nvGrpSpPr>
        <p:grpSpPr>
          <a:xfrm>
            <a:off x="2817316" y="1245329"/>
            <a:ext cx="1988738" cy="5288344"/>
            <a:chOff x="1346943" y="140574"/>
            <a:chExt cx="1988738" cy="5288344"/>
          </a:xfrm>
        </p:grpSpPr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39FD648D-6575-48A2-B1CF-DCC0E07557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346943" y="4261504"/>
              <a:ext cx="1982164" cy="1167414"/>
            </a:xfrm>
            <a:prstGeom prst="rect">
              <a:avLst/>
            </a:prstGeom>
          </p:spPr>
        </p:pic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65B1ABBA-8B60-4FD1-9FC0-0D5B49CBD1B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353517" y="140574"/>
              <a:ext cx="1982164" cy="4141031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608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3-2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48ED0B75-B9B9-400A-80F7-D2286598E7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121961"/>
              </p:ext>
            </p:extLst>
          </p:nvPr>
        </p:nvGraphicFramePr>
        <p:xfrm>
          <a:off x="6307787" y="1207014"/>
          <a:ext cx="5540076" cy="50192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231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28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로고 클릭 시 </a:t>
                      </a:r>
                      <a:r>
                        <a:rPr lang="en-US" altLang="ko-KR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adminMain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관리자메인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화면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으로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628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회원관리 클릭 시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회원관리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블랙리스트관리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드롭다운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164665"/>
                  </a:ext>
                </a:extLst>
              </a:tr>
              <a:tr h="628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회원관리 클릭 시 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adminEditUser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회원관리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5427551"/>
                  </a:ext>
                </a:extLst>
              </a:tr>
              <a:tr h="628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블랙리스트관리 클릭 시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blacklist(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블랙리스트관리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2226220"/>
                  </a:ext>
                </a:extLst>
              </a:tr>
              <a:tr h="628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ko-KR" altLang="en-US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작업실 클릭 시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adminWorkspace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작업실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2162586"/>
                  </a:ext>
                </a:extLst>
              </a:tr>
              <a:tr h="628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endParaRPr lang="ko-KR" altLang="en-US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커뮤니티 클릭 시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adminCommunity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커뮤니티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3689604"/>
                  </a:ext>
                </a:extLst>
              </a:tr>
              <a:tr h="628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  <a:endParaRPr lang="ko-KR" altLang="en-US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뮤즈마켓 클릭 시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판매글관리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정산 드롭다운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0351951"/>
                  </a:ext>
                </a:extLst>
              </a:tr>
            </a:tbl>
          </a:graphicData>
        </a:graphic>
      </p:graphicFrame>
      <p:graphicFrame>
        <p:nvGraphicFramePr>
          <p:cNvPr id="45" name="표 55">
            <a:extLst>
              <a:ext uri="{FF2B5EF4-FFF2-40B4-BE49-F238E27FC236}">
                <a16:creationId xmlns:a16="http://schemas.microsoft.com/office/drawing/2014/main" id="{B1B35A7E-B25A-4A8C-910D-9044F2A2EC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6526685"/>
              </p:ext>
            </p:extLst>
          </p:nvPr>
        </p:nvGraphicFramePr>
        <p:xfrm>
          <a:off x="2031999" y="795865"/>
          <a:ext cx="812800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adminMain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</a:t>
                      </a:r>
                      <a:r>
                        <a:rPr lang="ko-KR" altLang="en-US" sz="1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메인화면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  <p:sp>
        <p:nvSpPr>
          <p:cNvPr id="67" name="순서도: 연결자 66">
            <a:extLst>
              <a:ext uri="{FF2B5EF4-FFF2-40B4-BE49-F238E27FC236}">
                <a16:creationId xmlns:a16="http://schemas.microsoft.com/office/drawing/2014/main" id="{37AF2085-66A6-4168-90DB-C5FE4FC106CE}"/>
              </a:ext>
            </a:extLst>
          </p:cNvPr>
          <p:cNvSpPr/>
          <p:nvPr/>
        </p:nvSpPr>
        <p:spPr>
          <a:xfrm>
            <a:off x="2869789" y="2110443"/>
            <a:ext cx="97441" cy="94495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68" name="순서도: 연결자 67">
            <a:extLst>
              <a:ext uri="{FF2B5EF4-FFF2-40B4-BE49-F238E27FC236}">
                <a16:creationId xmlns:a16="http://schemas.microsoft.com/office/drawing/2014/main" id="{6636025F-0014-4CB6-B3A0-E26861F0F863}"/>
              </a:ext>
            </a:extLst>
          </p:cNvPr>
          <p:cNvSpPr/>
          <p:nvPr/>
        </p:nvSpPr>
        <p:spPr>
          <a:xfrm>
            <a:off x="2881492" y="3348730"/>
            <a:ext cx="97441" cy="94495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7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69" name="순서도: 연결자 68">
            <a:extLst>
              <a:ext uri="{FF2B5EF4-FFF2-40B4-BE49-F238E27FC236}">
                <a16:creationId xmlns:a16="http://schemas.microsoft.com/office/drawing/2014/main" id="{C2DA0283-833D-4C34-9F85-DB7AAAC56FB4}"/>
              </a:ext>
            </a:extLst>
          </p:cNvPr>
          <p:cNvSpPr/>
          <p:nvPr/>
        </p:nvSpPr>
        <p:spPr>
          <a:xfrm>
            <a:off x="2867816" y="3085904"/>
            <a:ext cx="97441" cy="94495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6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70" name="순서도: 연결자 69">
            <a:extLst>
              <a:ext uri="{FF2B5EF4-FFF2-40B4-BE49-F238E27FC236}">
                <a16:creationId xmlns:a16="http://schemas.microsoft.com/office/drawing/2014/main" id="{64D1600E-6BDC-4ED1-9F0A-0AA7F7BC1319}"/>
              </a:ext>
            </a:extLst>
          </p:cNvPr>
          <p:cNvSpPr/>
          <p:nvPr/>
        </p:nvSpPr>
        <p:spPr>
          <a:xfrm>
            <a:off x="2881493" y="2807180"/>
            <a:ext cx="97441" cy="94495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5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71" name="순서도: 연결자 70">
            <a:extLst>
              <a:ext uri="{FF2B5EF4-FFF2-40B4-BE49-F238E27FC236}">
                <a16:creationId xmlns:a16="http://schemas.microsoft.com/office/drawing/2014/main" id="{465A529A-DCA6-45EB-B006-C93FBB320FC4}"/>
              </a:ext>
            </a:extLst>
          </p:cNvPr>
          <p:cNvSpPr/>
          <p:nvPr/>
        </p:nvSpPr>
        <p:spPr>
          <a:xfrm>
            <a:off x="3762965" y="1325528"/>
            <a:ext cx="97441" cy="94495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72" name="순서도: 연결자 71">
            <a:extLst>
              <a:ext uri="{FF2B5EF4-FFF2-40B4-BE49-F238E27FC236}">
                <a16:creationId xmlns:a16="http://schemas.microsoft.com/office/drawing/2014/main" id="{E582C566-E121-404E-A874-F9DB1AEADE6C}"/>
              </a:ext>
            </a:extLst>
          </p:cNvPr>
          <p:cNvSpPr/>
          <p:nvPr/>
        </p:nvSpPr>
        <p:spPr>
          <a:xfrm>
            <a:off x="3585355" y="2364327"/>
            <a:ext cx="97441" cy="94495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3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73" name="순서도: 연결자 72">
            <a:extLst>
              <a:ext uri="{FF2B5EF4-FFF2-40B4-BE49-F238E27FC236}">
                <a16:creationId xmlns:a16="http://schemas.microsoft.com/office/drawing/2014/main" id="{B6DA9AF2-52F6-4CAE-87D8-00940E06DE6D}"/>
              </a:ext>
            </a:extLst>
          </p:cNvPr>
          <p:cNvSpPr/>
          <p:nvPr/>
        </p:nvSpPr>
        <p:spPr>
          <a:xfrm>
            <a:off x="3879180" y="2567058"/>
            <a:ext cx="97441" cy="94495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4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74" name="순서도: 연결자 73">
            <a:extLst>
              <a:ext uri="{FF2B5EF4-FFF2-40B4-BE49-F238E27FC236}">
                <a16:creationId xmlns:a16="http://schemas.microsoft.com/office/drawing/2014/main" id="{6367A847-1AF2-41D5-B751-5D210B1CB911}"/>
              </a:ext>
            </a:extLst>
          </p:cNvPr>
          <p:cNvSpPr/>
          <p:nvPr/>
        </p:nvSpPr>
        <p:spPr>
          <a:xfrm>
            <a:off x="3716887" y="3569574"/>
            <a:ext cx="97441" cy="94495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8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75" name="순서도: 연결자 74">
            <a:extLst>
              <a:ext uri="{FF2B5EF4-FFF2-40B4-BE49-F238E27FC236}">
                <a16:creationId xmlns:a16="http://schemas.microsoft.com/office/drawing/2014/main" id="{C32BB790-8232-4EED-AA1B-8BD0AAEC6C7F}"/>
              </a:ext>
            </a:extLst>
          </p:cNvPr>
          <p:cNvSpPr/>
          <p:nvPr/>
        </p:nvSpPr>
        <p:spPr>
          <a:xfrm>
            <a:off x="3388626" y="3794798"/>
            <a:ext cx="97441" cy="94495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9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6B4CAE7E-8CF5-419C-9CE2-0F4FC5D6D952}"/>
              </a:ext>
            </a:extLst>
          </p:cNvPr>
          <p:cNvGrpSpPr/>
          <p:nvPr/>
        </p:nvGrpSpPr>
        <p:grpSpPr>
          <a:xfrm>
            <a:off x="2778726" y="4469467"/>
            <a:ext cx="429525" cy="224518"/>
            <a:chOff x="5655679" y="1911521"/>
            <a:chExt cx="438151" cy="230832"/>
          </a:xfrm>
        </p:grpSpPr>
        <p:sp>
          <p:nvSpPr>
            <p:cNvPr id="77" name="순서도: 연결자 76">
              <a:extLst>
                <a:ext uri="{FF2B5EF4-FFF2-40B4-BE49-F238E27FC236}">
                  <a16:creationId xmlns:a16="http://schemas.microsoft.com/office/drawing/2014/main" id="{A20B624B-B934-41F7-85B2-FE05C4AD609C}"/>
                </a:ext>
              </a:extLst>
            </p:cNvPr>
            <p:cNvSpPr/>
            <p:nvPr/>
          </p:nvSpPr>
          <p:spPr>
            <a:xfrm>
              <a:off x="5734261" y="1965420"/>
              <a:ext cx="133350" cy="128587"/>
            </a:xfrm>
            <a:prstGeom prst="flowChartConnector">
              <a:avLst/>
            </a:prstGeom>
            <a:solidFill>
              <a:srgbClr val="F91BE9"/>
            </a:solidFill>
            <a:ln>
              <a:solidFill>
                <a:srgbClr val="F91B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86B560E5-3783-463E-82C5-00941F9E728A}"/>
                </a:ext>
              </a:extLst>
            </p:cNvPr>
            <p:cNvSpPr txBox="1"/>
            <p:nvPr/>
          </p:nvSpPr>
          <p:spPr>
            <a:xfrm>
              <a:off x="5655679" y="1911521"/>
              <a:ext cx="43815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12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D37B674D-E404-478C-A887-D510DABDCB5B}"/>
              </a:ext>
            </a:extLst>
          </p:cNvPr>
          <p:cNvGrpSpPr/>
          <p:nvPr/>
        </p:nvGrpSpPr>
        <p:grpSpPr>
          <a:xfrm>
            <a:off x="2772153" y="4198609"/>
            <a:ext cx="429525" cy="224518"/>
            <a:chOff x="5655681" y="1911523"/>
            <a:chExt cx="438151" cy="230832"/>
          </a:xfrm>
        </p:grpSpPr>
        <p:sp>
          <p:nvSpPr>
            <p:cNvPr id="80" name="순서도: 연결자 79">
              <a:extLst>
                <a:ext uri="{FF2B5EF4-FFF2-40B4-BE49-F238E27FC236}">
                  <a16:creationId xmlns:a16="http://schemas.microsoft.com/office/drawing/2014/main" id="{F9A4C6AB-5833-4099-8DAD-1B89FD53BEF4}"/>
                </a:ext>
              </a:extLst>
            </p:cNvPr>
            <p:cNvSpPr/>
            <p:nvPr/>
          </p:nvSpPr>
          <p:spPr>
            <a:xfrm>
              <a:off x="5734261" y="1965420"/>
              <a:ext cx="133350" cy="128587"/>
            </a:xfrm>
            <a:prstGeom prst="flowChartConnector">
              <a:avLst/>
            </a:prstGeom>
            <a:solidFill>
              <a:srgbClr val="F91BE9"/>
            </a:solidFill>
            <a:ln>
              <a:solidFill>
                <a:srgbClr val="F91B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6B923419-1350-436D-80EA-C92C0523BBE0}"/>
                </a:ext>
              </a:extLst>
            </p:cNvPr>
            <p:cNvSpPr txBox="1"/>
            <p:nvPr/>
          </p:nvSpPr>
          <p:spPr>
            <a:xfrm>
              <a:off x="5655681" y="1911523"/>
              <a:ext cx="43815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11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1FD9A0A5-1CED-4DE9-B49F-7CDAB51EBE8B}"/>
              </a:ext>
            </a:extLst>
          </p:cNvPr>
          <p:cNvGrpSpPr/>
          <p:nvPr/>
        </p:nvGrpSpPr>
        <p:grpSpPr>
          <a:xfrm>
            <a:off x="2778727" y="3988206"/>
            <a:ext cx="429525" cy="224518"/>
            <a:chOff x="5655677" y="1911516"/>
            <a:chExt cx="438151" cy="230832"/>
          </a:xfrm>
        </p:grpSpPr>
        <p:sp>
          <p:nvSpPr>
            <p:cNvPr id="83" name="순서도: 연결자 82">
              <a:extLst>
                <a:ext uri="{FF2B5EF4-FFF2-40B4-BE49-F238E27FC236}">
                  <a16:creationId xmlns:a16="http://schemas.microsoft.com/office/drawing/2014/main" id="{A2D21523-B1DF-4360-9D75-F65ADDEBC220}"/>
                </a:ext>
              </a:extLst>
            </p:cNvPr>
            <p:cNvSpPr/>
            <p:nvPr/>
          </p:nvSpPr>
          <p:spPr>
            <a:xfrm>
              <a:off x="5734261" y="1965420"/>
              <a:ext cx="133350" cy="128587"/>
            </a:xfrm>
            <a:prstGeom prst="flowChartConnector">
              <a:avLst/>
            </a:prstGeom>
            <a:solidFill>
              <a:srgbClr val="F91BE9"/>
            </a:solidFill>
            <a:ln>
              <a:solidFill>
                <a:srgbClr val="F91B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C3D44B43-5458-45E9-9CEA-5713D9601576}"/>
                </a:ext>
              </a:extLst>
            </p:cNvPr>
            <p:cNvSpPr txBox="1"/>
            <p:nvPr/>
          </p:nvSpPr>
          <p:spPr>
            <a:xfrm>
              <a:off x="5655677" y="1911516"/>
              <a:ext cx="43815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6E2AAD4D-E54D-4215-AAE1-643931F54D89}"/>
              </a:ext>
            </a:extLst>
          </p:cNvPr>
          <p:cNvGrpSpPr/>
          <p:nvPr/>
        </p:nvGrpSpPr>
        <p:grpSpPr>
          <a:xfrm>
            <a:off x="3682796" y="6230303"/>
            <a:ext cx="429525" cy="230832"/>
            <a:chOff x="5655679" y="1911521"/>
            <a:chExt cx="438151" cy="237324"/>
          </a:xfrm>
        </p:grpSpPr>
        <p:sp>
          <p:nvSpPr>
            <p:cNvPr id="86" name="순서도: 연결자 85">
              <a:extLst>
                <a:ext uri="{FF2B5EF4-FFF2-40B4-BE49-F238E27FC236}">
                  <a16:creationId xmlns:a16="http://schemas.microsoft.com/office/drawing/2014/main" id="{31486251-A3C4-4D6C-8522-02C346505B52}"/>
                </a:ext>
              </a:extLst>
            </p:cNvPr>
            <p:cNvSpPr/>
            <p:nvPr/>
          </p:nvSpPr>
          <p:spPr>
            <a:xfrm>
              <a:off x="5734261" y="1965420"/>
              <a:ext cx="133350" cy="128587"/>
            </a:xfrm>
            <a:prstGeom prst="flowChartConnector">
              <a:avLst/>
            </a:prstGeom>
            <a:solidFill>
              <a:srgbClr val="F91BE9"/>
            </a:solidFill>
            <a:ln>
              <a:solidFill>
                <a:srgbClr val="F91B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6F8E79C6-C426-449D-BD50-36E60D7F0F45}"/>
                </a:ext>
              </a:extLst>
            </p:cNvPr>
            <p:cNvSpPr txBox="1"/>
            <p:nvPr/>
          </p:nvSpPr>
          <p:spPr>
            <a:xfrm>
              <a:off x="5655679" y="1911521"/>
              <a:ext cx="438151" cy="237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B1AE334A-F814-4078-A7AA-B6AC434CEBD3}"/>
              </a:ext>
            </a:extLst>
          </p:cNvPr>
          <p:cNvGrpSpPr/>
          <p:nvPr/>
        </p:nvGrpSpPr>
        <p:grpSpPr>
          <a:xfrm>
            <a:off x="2783519" y="4745558"/>
            <a:ext cx="429525" cy="230832"/>
            <a:chOff x="5655679" y="1911521"/>
            <a:chExt cx="438151" cy="237324"/>
          </a:xfrm>
        </p:grpSpPr>
        <p:sp>
          <p:nvSpPr>
            <p:cNvPr id="89" name="순서도: 연결자 88">
              <a:extLst>
                <a:ext uri="{FF2B5EF4-FFF2-40B4-BE49-F238E27FC236}">
                  <a16:creationId xmlns:a16="http://schemas.microsoft.com/office/drawing/2014/main" id="{4433A3CB-668A-4DF8-8C59-096FFD49508D}"/>
                </a:ext>
              </a:extLst>
            </p:cNvPr>
            <p:cNvSpPr/>
            <p:nvPr/>
          </p:nvSpPr>
          <p:spPr>
            <a:xfrm>
              <a:off x="5734261" y="1965420"/>
              <a:ext cx="133350" cy="128587"/>
            </a:xfrm>
            <a:prstGeom prst="flowChartConnector">
              <a:avLst/>
            </a:prstGeom>
            <a:solidFill>
              <a:srgbClr val="F91BE9"/>
            </a:solidFill>
            <a:ln>
              <a:solidFill>
                <a:srgbClr val="F91B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01EE0E7A-D2F6-4FCE-BEA3-A3D25D6996FD}"/>
                </a:ext>
              </a:extLst>
            </p:cNvPr>
            <p:cNvSpPr txBox="1"/>
            <p:nvPr/>
          </p:nvSpPr>
          <p:spPr>
            <a:xfrm>
              <a:off x="5655679" y="1911521"/>
              <a:ext cx="438151" cy="237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13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42095BC4-130A-4621-A2A0-97AE79790746}"/>
              </a:ext>
            </a:extLst>
          </p:cNvPr>
          <p:cNvGrpSpPr/>
          <p:nvPr/>
        </p:nvGrpSpPr>
        <p:grpSpPr>
          <a:xfrm>
            <a:off x="2795686" y="5024644"/>
            <a:ext cx="429525" cy="230832"/>
            <a:chOff x="5655679" y="1911521"/>
            <a:chExt cx="438151" cy="237324"/>
          </a:xfrm>
        </p:grpSpPr>
        <p:sp>
          <p:nvSpPr>
            <p:cNvPr id="38" name="순서도: 연결자 37">
              <a:extLst>
                <a:ext uri="{FF2B5EF4-FFF2-40B4-BE49-F238E27FC236}">
                  <a16:creationId xmlns:a16="http://schemas.microsoft.com/office/drawing/2014/main" id="{A7401616-185B-4FF1-A8B2-163BFDE92DA6}"/>
                </a:ext>
              </a:extLst>
            </p:cNvPr>
            <p:cNvSpPr/>
            <p:nvPr/>
          </p:nvSpPr>
          <p:spPr>
            <a:xfrm>
              <a:off x="5734261" y="1965420"/>
              <a:ext cx="133350" cy="128587"/>
            </a:xfrm>
            <a:prstGeom prst="flowChartConnector">
              <a:avLst/>
            </a:prstGeom>
            <a:solidFill>
              <a:srgbClr val="F91BE9"/>
            </a:solidFill>
            <a:ln>
              <a:solidFill>
                <a:srgbClr val="F91B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826457D-7E6E-4F92-9F65-8CD04B583336}"/>
                </a:ext>
              </a:extLst>
            </p:cNvPr>
            <p:cNvSpPr txBox="1"/>
            <p:nvPr/>
          </p:nvSpPr>
          <p:spPr>
            <a:xfrm>
              <a:off x="5655679" y="1911521"/>
              <a:ext cx="438151" cy="237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14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3415140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608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3-2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48ED0B75-B9B9-400A-80F7-D2286598E7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04321"/>
              </p:ext>
            </p:extLst>
          </p:nvPr>
        </p:nvGraphicFramePr>
        <p:xfrm>
          <a:off x="6307787" y="1207015"/>
          <a:ext cx="5540076" cy="53266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5877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5923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  <a:endParaRPr lang="ko-KR" altLang="en-US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판매글관리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클릭 시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adminMarket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뮤즈마켓 메인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으로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5923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  <a:endParaRPr lang="ko-KR" altLang="en-US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정산 클릭 시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adminSettle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정산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이동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164665"/>
                  </a:ext>
                </a:extLst>
              </a:tr>
              <a:tr h="5923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endParaRPr lang="ko-KR" altLang="en-US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아티클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클릭 시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adminArticle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</a:t>
                      </a:r>
                      <a:r>
                        <a:rPr lang="ko-KR" altLang="en-US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아티클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메인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5427551"/>
                  </a:ext>
                </a:extLst>
              </a:tr>
              <a:tr h="5923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endParaRPr lang="ko-KR" altLang="en-US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이벤트 클릭 시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adminEvent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이벤트 메인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2226220"/>
                  </a:ext>
                </a:extLst>
              </a:tr>
              <a:tr h="5923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endParaRPr lang="ko-KR" altLang="en-US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공지사항 클릭 시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adminNotice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공지사항 메인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2162586"/>
                  </a:ext>
                </a:extLst>
              </a:tr>
              <a:tr h="5923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  <a:endParaRPr lang="ko-KR" altLang="en-US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운영참여 클릭 시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adminOperation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운영참여 메인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으로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3689604"/>
                  </a:ext>
                </a:extLst>
              </a:tr>
              <a:tr h="5923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  <a:endParaRPr lang="ko-KR" altLang="en-US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광고관리 클릭 시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adminAd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광고 메인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으로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8356230"/>
                  </a:ext>
                </a:extLst>
              </a:tr>
              <a:tr h="5923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  <a:endParaRPr lang="ko-KR" altLang="en-US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로그아웃 클릭 시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로그아웃 후 </a:t>
                      </a:r>
                      <a:r>
                        <a:rPr lang="en-US" altLang="ko-KR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adminLogin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로그인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으로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9334986"/>
                  </a:ext>
                </a:extLst>
              </a:tr>
            </a:tbl>
          </a:graphicData>
        </a:graphic>
      </p:graphicFrame>
      <p:graphicFrame>
        <p:nvGraphicFramePr>
          <p:cNvPr id="45" name="표 55">
            <a:extLst>
              <a:ext uri="{FF2B5EF4-FFF2-40B4-BE49-F238E27FC236}">
                <a16:creationId xmlns:a16="http://schemas.microsoft.com/office/drawing/2014/main" id="{B1B35A7E-B25A-4A8C-910D-9044F2A2EC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7496614"/>
              </p:ext>
            </p:extLst>
          </p:nvPr>
        </p:nvGraphicFramePr>
        <p:xfrm>
          <a:off x="2031999" y="795865"/>
          <a:ext cx="812800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adminMain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</a:t>
                      </a:r>
                      <a:r>
                        <a:rPr lang="ko-KR" altLang="en-US" sz="1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메인화면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  <p:grpSp>
        <p:nvGrpSpPr>
          <p:cNvPr id="40" name="그룹 39">
            <a:extLst>
              <a:ext uri="{FF2B5EF4-FFF2-40B4-BE49-F238E27FC236}">
                <a16:creationId xmlns:a16="http://schemas.microsoft.com/office/drawing/2014/main" id="{67D515D5-9D07-474A-8BF9-623775FA0C4B}"/>
              </a:ext>
            </a:extLst>
          </p:cNvPr>
          <p:cNvGrpSpPr/>
          <p:nvPr/>
        </p:nvGrpSpPr>
        <p:grpSpPr>
          <a:xfrm>
            <a:off x="2817316" y="1245329"/>
            <a:ext cx="1988738" cy="5288344"/>
            <a:chOff x="1346943" y="140574"/>
            <a:chExt cx="1988738" cy="5288344"/>
          </a:xfrm>
        </p:grpSpPr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DB3C92DF-2BEA-4D10-872B-AFD0C4489A8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346943" y="4261504"/>
              <a:ext cx="1982164" cy="1167414"/>
            </a:xfrm>
            <a:prstGeom prst="rect">
              <a:avLst/>
            </a:prstGeom>
          </p:spPr>
        </p:pic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853B6698-F081-402E-A735-DE74DF1531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353517" y="140574"/>
              <a:ext cx="1982164" cy="4141031"/>
            </a:xfrm>
            <a:prstGeom prst="rect">
              <a:avLst/>
            </a:prstGeom>
          </p:spPr>
        </p:pic>
      </p:grpSp>
      <p:sp>
        <p:nvSpPr>
          <p:cNvPr id="43" name="순서도: 연결자 42">
            <a:extLst>
              <a:ext uri="{FF2B5EF4-FFF2-40B4-BE49-F238E27FC236}">
                <a16:creationId xmlns:a16="http://schemas.microsoft.com/office/drawing/2014/main" id="{0AC4C3C2-A6C4-42D8-82C8-DBCFD4AFF29C}"/>
              </a:ext>
            </a:extLst>
          </p:cNvPr>
          <p:cNvSpPr/>
          <p:nvPr/>
        </p:nvSpPr>
        <p:spPr>
          <a:xfrm>
            <a:off x="2869789" y="2110443"/>
            <a:ext cx="97441" cy="94495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69" name="순서도: 연결자 68">
            <a:extLst>
              <a:ext uri="{FF2B5EF4-FFF2-40B4-BE49-F238E27FC236}">
                <a16:creationId xmlns:a16="http://schemas.microsoft.com/office/drawing/2014/main" id="{37E06C43-4252-4B68-B54B-D85A22DB1596}"/>
              </a:ext>
            </a:extLst>
          </p:cNvPr>
          <p:cNvSpPr/>
          <p:nvPr/>
        </p:nvSpPr>
        <p:spPr>
          <a:xfrm>
            <a:off x="2881492" y="3348730"/>
            <a:ext cx="97441" cy="94495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7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70" name="순서도: 연결자 69">
            <a:extLst>
              <a:ext uri="{FF2B5EF4-FFF2-40B4-BE49-F238E27FC236}">
                <a16:creationId xmlns:a16="http://schemas.microsoft.com/office/drawing/2014/main" id="{67299BB1-BEBC-4409-AB30-2911BA9B794D}"/>
              </a:ext>
            </a:extLst>
          </p:cNvPr>
          <p:cNvSpPr/>
          <p:nvPr/>
        </p:nvSpPr>
        <p:spPr>
          <a:xfrm>
            <a:off x="2867816" y="3085904"/>
            <a:ext cx="97441" cy="94495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6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71" name="순서도: 연결자 70">
            <a:extLst>
              <a:ext uri="{FF2B5EF4-FFF2-40B4-BE49-F238E27FC236}">
                <a16:creationId xmlns:a16="http://schemas.microsoft.com/office/drawing/2014/main" id="{8BD40B7C-FE84-4A29-820E-24AA9148CEF3}"/>
              </a:ext>
            </a:extLst>
          </p:cNvPr>
          <p:cNvSpPr/>
          <p:nvPr/>
        </p:nvSpPr>
        <p:spPr>
          <a:xfrm>
            <a:off x="2881493" y="2807180"/>
            <a:ext cx="97441" cy="94495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5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72" name="순서도: 연결자 71">
            <a:extLst>
              <a:ext uri="{FF2B5EF4-FFF2-40B4-BE49-F238E27FC236}">
                <a16:creationId xmlns:a16="http://schemas.microsoft.com/office/drawing/2014/main" id="{B862D8A3-86E1-463C-95C9-9915526DB16F}"/>
              </a:ext>
            </a:extLst>
          </p:cNvPr>
          <p:cNvSpPr/>
          <p:nvPr/>
        </p:nvSpPr>
        <p:spPr>
          <a:xfrm>
            <a:off x="3762965" y="1325528"/>
            <a:ext cx="97441" cy="94495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73" name="순서도: 연결자 72">
            <a:extLst>
              <a:ext uri="{FF2B5EF4-FFF2-40B4-BE49-F238E27FC236}">
                <a16:creationId xmlns:a16="http://schemas.microsoft.com/office/drawing/2014/main" id="{F4D64395-D8A3-45C7-AEBB-98ABAC094F63}"/>
              </a:ext>
            </a:extLst>
          </p:cNvPr>
          <p:cNvSpPr/>
          <p:nvPr/>
        </p:nvSpPr>
        <p:spPr>
          <a:xfrm>
            <a:off x="3585355" y="2364327"/>
            <a:ext cx="97441" cy="94495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3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74" name="순서도: 연결자 73">
            <a:extLst>
              <a:ext uri="{FF2B5EF4-FFF2-40B4-BE49-F238E27FC236}">
                <a16:creationId xmlns:a16="http://schemas.microsoft.com/office/drawing/2014/main" id="{49580E89-D4B5-4469-9432-72E8BEFA82A4}"/>
              </a:ext>
            </a:extLst>
          </p:cNvPr>
          <p:cNvSpPr/>
          <p:nvPr/>
        </p:nvSpPr>
        <p:spPr>
          <a:xfrm>
            <a:off x="3879180" y="2567058"/>
            <a:ext cx="97441" cy="94495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4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75" name="순서도: 연결자 74">
            <a:extLst>
              <a:ext uri="{FF2B5EF4-FFF2-40B4-BE49-F238E27FC236}">
                <a16:creationId xmlns:a16="http://schemas.microsoft.com/office/drawing/2014/main" id="{F3BFD9F3-AA05-4C30-82A7-43572EE178FC}"/>
              </a:ext>
            </a:extLst>
          </p:cNvPr>
          <p:cNvSpPr/>
          <p:nvPr/>
        </p:nvSpPr>
        <p:spPr>
          <a:xfrm>
            <a:off x="3716887" y="3569574"/>
            <a:ext cx="97441" cy="94495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8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76" name="순서도: 연결자 75">
            <a:extLst>
              <a:ext uri="{FF2B5EF4-FFF2-40B4-BE49-F238E27FC236}">
                <a16:creationId xmlns:a16="http://schemas.microsoft.com/office/drawing/2014/main" id="{D1DF37A3-2991-44AD-9941-E19BC6D6D15F}"/>
              </a:ext>
            </a:extLst>
          </p:cNvPr>
          <p:cNvSpPr/>
          <p:nvPr/>
        </p:nvSpPr>
        <p:spPr>
          <a:xfrm>
            <a:off x="3388626" y="3794798"/>
            <a:ext cx="97441" cy="94495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9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702A26CC-27A5-4984-9099-3291042A0A60}"/>
              </a:ext>
            </a:extLst>
          </p:cNvPr>
          <p:cNvGrpSpPr/>
          <p:nvPr/>
        </p:nvGrpSpPr>
        <p:grpSpPr>
          <a:xfrm>
            <a:off x="2778726" y="4469467"/>
            <a:ext cx="429525" cy="224518"/>
            <a:chOff x="5655679" y="1911521"/>
            <a:chExt cx="438151" cy="230832"/>
          </a:xfrm>
        </p:grpSpPr>
        <p:sp>
          <p:nvSpPr>
            <p:cNvPr id="78" name="순서도: 연결자 77">
              <a:extLst>
                <a:ext uri="{FF2B5EF4-FFF2-40B4-BE49-F238E27FC236}">
                  <a16:creationId xmlns:a16="http://schemas.microsoft.com/office/drawing/2014/main" id="{307612AB-1321-4F42-9E0D-171F37E82710}"/>
                </a:ext>
              </a:extLst>
            </p:cNvPr>
            <p:cNvSpPr/>
            <p:nvPr/>
          </p:nvSpPr>
          <p:spPr>
            <a:xfrm>
              <a:off x="5734261" y="1965420"/>
              <a:ext cx="133350" cy="128587"/>
            </a:xfrm>
            <a:prstGeom prst="flowChartConnector">
              <a:avLst/>
            </a:prstGeom>
            <a:solidFill>
              <a:srgbClr val="F91BE9"/>
            </a:solidFill>
            <a:ln>
              <a:solidFill>
                <a:srgbClr val="F91B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CA4E4C15-C201-4183-96AD-C04802121A4A}"/>
                </a:ext>
              </a:extLst>
            </p:cNvPr>
            <p:cNvSpPr txBox="1"/>
            <p:nvPr/>
          </p:nvSpPr>
          <p:spPr>
            <a:xfrm>
              <a:off x="5655679" y="1911521"/>
              <a:ext cx="43815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12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92631669-50EB-4F7C-92E3-6D8766DE3F51}"/>
              </a:ext>
            </a:extLst>
          </p:cNvPr>
          <p:cNvGrpSpPr/>
          <p:nvPr/>
        </p:nvGrpSpPr>
        <p:grpSpPr>
          <a:xfrm>
            <a:off x="2772153" y="4198609"/>
            <a:ext cx="429525" cy="224518"/>
            <a:chOff x="5655681" y="1911523"/>
            <a:chExt cx="438151" cy="230832"/>
          </a:xfrm>
        </p:grpSpPr>
        <p:sp>
          <p:nvSpPr>
            <p:cNvPr id="81" name="순서도: 연결자 80">
              <a:extLst>
                <a:ext uri="{FF2B5EF4-FFF2-40B4-BE49-F238E27FC236}">
                  <a16:creationId xmlns:a16="http://schemas.microsoft.com/office/drawing/2014/main" id="{E4E74902-041B-4F9E-80E1-5524493750C2}"/>
                </a:ext>
              </a:extLst>
            </p:cNvPr>
            <p:cNvSpPr/>
            <p:nvPr/>
          </p:nvSpPr>
          <p:spPr>
            <a:xfrm>
              <a:off x="5734261" y="1965420"/>
              <a:ext cx="133350" cy="128587"/>
            </a:xfrm>
            <a:prstGeom prst="flowChartConnector">
              <a:avLst/>
            </a:prstGeom>
            <a:solidFill>
              <a:srgbClr val="F91BE9"/>
            </a:solidFill>
            <a:ln>
              <a:solidFill>
                <a:srgbClr val="F91B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28C341E2-BA27-4F82-859A-94EF5848E9A3}"/>
                </a:ext>
              </a:extLst>
            </p:cNvPr>
            <p:cNvSpPr txBox="1"/>
            <p:nvPr/>
          </p:nvSpPr>
          <p:spPr>
            <a:xfrm>
              <a:off x="5655681" y="1911523"/>
              <a:ext cx="43815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11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001EBB53-C4FE-430F-9E53-3925F1F65F9F}"/>
              </a:ext>
            </a:extLst>
          </p:cNvPr>
          <p:cNvGrpSpPr/>
          <p:nvPr/>
        </p:nvGrpSpPr>
        <p:grpSpPr>
          <a:xfrm>
            <a:off x="2778727" y="3988206"/>
            <a:ext cx="429525" cy="224518"/>
            <a:chOff x="5655677" y="1911516"/>
            <a:chExt cx="438151" cy="230832"/>
          </a:xfrm>
        </p:grpSpPr>
        <p:sp>
          <p:nvSpPr>
            <p:cNvPr id="84" name="순서도: 연결자 83">
              <a:extLst>
                <a:ext uri="{FF2B5EF4-FFF2-40B4-BE49-F238E27FC236}">
                  <a16:creationId xmlns:a16="http://schemas.microsoft.com/office/drawing/2014/main" id="{A03CBA76-7F54-4DAD-B260-95013B30DE77}"/>
                </a:ext>
              </a:extLst>
            </p:cNvPr>
            <p:cNvSpPr/>
            <p:nvPr/>
          </p:nvSpPr>
          <p:spPr>
            <a:xfrm>
              <a:off x="5734261" y="1965420"/>
              <a:ext cx="133350" cy="128587"/>
            </a:xfrm>
            <a:prstGeom prst="flowChartConnector">
              <a:avLst/>
            </a:prstGeom>
            <a:solidFill>
              <a:srgbClr val="F91BE9"/>
            </a:solidFill>
            <a:ln>
              <a:solidFill>
                <a:srgbClr val="F91B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5E7ED1FD-0D75-453C-A011-74B2134BD244}"/>
                </a:ext>
              </a:extLst>
            </p:cNvPr>
            <p:cNvSpPr txBox="1"/>
            <p:nvPr/>
          </p:nvSpPr>
          <p:spPr>
            <a:xfrm>
              <a:off x="5655677" y="1911516"/>
              <a:ext cx="43815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60B5649C-0478-482A-95AF-BCCFD9446DCA}"/>
              </a:ext>
            </a:extLst>
          </p:cNvPr>
          <p:cNvGrpSpPr/>
          <p:nvPr/>
        </p:nvGrpSpPr>
        <p:grpSpPr>
          <a:xfrm>
            <a:off x="3682796" y="6230303"/>
            <a:ext cx="429525" cy="230832"/>
            <a:chOff x="5655679" y="1911521"/>
            <a:chExt cx="438151" cy="237324"/>
          </a:xfrm>
        </p:grpSpPr>
        <p:sp>
          <p:nvSpPr>
            <p:cNvPr id="87" name="순서도: 연결자 86">
              <a:extLst>
                <a:ext uri="{FF2B5EF4-FFF2-40B4-BE49-F238E27FC236}">
                  <a16:creationId xmlns:a16="http://schemas.microsoft.com/office/drawing/2014/main" id="{5071909A-EA62-44FE-8502-709159D8E25B}"/>
                </a:ext>
              </a:extLst>
            </p:cNvPr>
            <p:cNvSpPr/>
            <p:nvPr/>
          </p:nvSpPr>
          <p:spPr>
            <a:xfrm>
              <a:off x="5734261" y="1965420"/>
              <a:ext cx="133350" cy="128587"/>
            </a:xfrm>
            <a:prstGeom prst="flowChartConnector">
              <a:avLst/>
            </a:prstGeom>
            <a:solidFill>
              <a:srgbClr val="F91BE9"/>
            </a:solidFill>
            <a:ln>
              <a:solidFill>
                <a:srgbClr val="F91B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7E2EC7F4-7DB2-4B44-B0D9-0A20C6B3C31E}"/>
                </a:ext>
              </a:extLst>
            </p:cNvPr>
            <p:cNvSpPr txBox="1"/>
            <p:nvPr/>
          </p:nvSpPr>
          <p:spPr>
            <a:xfrm>
              <a:off x="5655679" y="1911521"/>
              <a:ext cx="438151" cy="237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9FFD14D4-5339-498B-A56A-616A120BBA9A}"/>
              </a:ext>
            </a:extLst>
          </p:cNvPr>
          <p:cNvGrpSpPr/>
          <p:nvPr/>
        </p:nvGrpSpPr>
        <p:grpSpPr>
          <a:xfrm>
            <a:off x="2783519" y="4745558"/>
            <a:ext cx="429525" cy="230832"/>
            <a:chOff x="5655679" y="1911521"/>
            <a:chExt cx="438151" cy="237324"/>
          </a:xfrm>
        </p:grpSpPr>
        <p:sp>
          <p:nvSpPr>
            <p:cNvPr id="90" name="순서도: 연결자 89">
              <a:extLst>
                <a:ext uri="{FF2B5EF4-FFF2-40B4-BE49-F238E27FC236}">
                  <a16:creationId xmlns:a16="http://schemas.microsoft.com/office/drawing/2014/main" id="{82730AE1-CF1C-4DF4-802D-6A715F0AD7A4}"/>
                </a:ext>
              </a:extLst>
            </p:cNvPr>
            <p:cNvSpPr/>
            <p:nvPr/>
          </p:nvSpPr>
          <p:spPr>
            <a:xfrm>
              <a:off x="5734261" y="1965420"/>
              <a:ext cx="133350" cy="128587"/>
            </a:xfrm>
            <a:prstGeom prst="flowChartConnector">
              <a:avLst/>
            </a:prstGeom>
            <a:solidFill>
              <a:srgbClr val="F91BE9"/>
            </a:solidFill>
            <a:ln>
              <a:solidFill>
                <a:srgbClr val="F91B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3E0C7642-CEDD-45DE-8310-5DE6800A83C1}"/>
                </a:ext>
              </a:extLst>
            </p:cNvPr>
            <p:cNvSpPr txBox="1"/>
            <p:nvPr/>
          </p:nvSpPr>
          <p:spPr>
            <a:xfrm>
              <a:off x="5655679" y="1911521"/>
              <a:ext cx="438151" cy="237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13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D43112AB-8F6C-4BE0-8539-397591B1942E}"/>
              </a:ext>
            </a:extLst>
          </p:cNvPr>
          <p:cNvGrpSpPr/>
          <p:nvPr/>
        </p:nvGrpSpPr>
        <p:grpSpPr>
          <a:xfrm>
            <a:off x="2795686" y="5024644"/>
            <a:ext cx="429525" cy="230832"/>
            <a:chOff x="5655679" y="1911521"/>
            <a:chExt cx="438151" cy="237324"/>
          </a:xfrm>
        </p:grpSpPr>
        <p:sp>
          <p:nvSpPr>
            <p:cNvPr id="93" name="순서도: 연결자 92">
              <a:extLst>
                <a:ext uri="{FF2B5EF4-FFF2-40B4-BE49-F238E27FC236}">
                  <a16:creationId xmlns:a16="http://schemas.microsoft.com/office/drawing/2014/main" id="{51E310F2-1713-49C6-BE23-1A0031220DBA}"/>
                </a:ext>
              </a:extLst>
            </p:cNvPr>
            <p:cNvSpPr/>
            <p:nvPr/>
          </p:nvSpPr>
          <p:spPr>
            <a:xfrm>
              <a:off x="5734261" y="1965420"/>
              <a:ext cx="133350" cy="128587"/>
            </a:xfrm>
            <a:prstGeom prst="flowChartConnector">
              <a:avLst/>
            </a:prstGeom>
            <a:solidFill>
              <a:srgbClr val="F91BE9"/>
            </a:solidFill>
            <a:ln>
              <a:solidFill>
                <a:srgbClr val="F91B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25EEC746-09DF-4383-9FB2-B4441FF4CAB3}"/>
                </a:ext>
              </a:extLst>
            </p:cNvPr>
            <p:cNvSpPr txBox="1"/>
            <p:nvPr/>
          </p:nvSpPr>
          <p:spPr>
            <a:xfrm>
              <a:off x="5655679" y="1911521"/>
              <a:ext cx="438151" cy="237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14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0390279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248F7DF-4733-4A09-A13A-0AD9C46616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8" y="1360547"/>
            <a:ext cx="5400000" cy="3037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608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3-2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표 55">
            <a:extLst>
              <a:ext uri="{FF2B5EF4-FFF2-40B4-BE49-F238E27FC236}">
                <a16:creationId xmlns:a16="http://schemas.microsoft.com/office/drawing/2014/main" id="{B4BF44EF-DA3C-4E48-8E4E-D7C770D851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6110133"/>
              </p:ext>
            </p:extLst>
          </p:nvPr>
        </p:nvGraphicFramePr>
        <p:xfrm>
          <a:off x="2031999" y="795865"/>
          <a:ext cx="812800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adminMain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</a:t>
                      </a:r>
                      <a:r>
                        <a:rPr lang="ko-KR" altLang="en-US" sz="1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메인화면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  <p:graphicFrame>
        <p:nvGraphicFramePr>
          <p:cNvPr id="34" name="표 33">
            <a:extLst>
              <a:ext uri="{FF2B5EF4-FFF2-40B4-BE49-F238E27FC236}">
                <a16:creationId xmlns:a16="http://schemas.microsoft.com/office/drawing/2014/main" id="{BA7A1B51-6C19-42A3-8577-49785836E0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6032531"/>
              </p:ext>
            </p:extLst>
          </p:nvPr>
        </p:nvGraphicFramePr>
        <p:xfrm>
          <a:off x="6389463" y="1360547"/>
          <a:ext cx="5540076" cy="33704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698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+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버튼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adminOperation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운영참여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전체 보기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+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버튼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adminSettle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정산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이동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4064279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운영참여 게시글 행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adminOperationDetail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운영참여 상세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203871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정산 게시글 행 클릭 시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adminSettle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정산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101899"/>
                  </a:ext>
                </a:extLst>
              </a:tr>
            </a:tbl>
          </a:graphicData>
        </a:graphic>
      </p:graphicFrame>
      <p:sp>
        <p:nvSpPr>
          <p:cNvPr id="14" name="순서도: 연결자 13">
            <a:extLst>
              <a:ext uri="{FF2B5EF4-FFF2-40B4-BE49-F238E27FC236}">
                <a16:creationId xmlns:a16="http://schemas.microsoft.com/office/drawing/2014/main" id="{4F390AF3-A16E-4BD0-A5E1-C783E3EE84CE}"/>
              </a:ext>
            </a:extLst>
          </p:cNvPr>
          <p:cNvSpPr/>
          <p:nvPr/>
        </p:nvSpPr>
        <p:spPr>
          <a:xfrm>
            <a:off x="5633695" y="1810606"/>
            <a:ext cx="97441" cy="94495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5" name="순서도: 연결자 14">
            <a:extLst>
              <a:ext uri="{FF2B5EF4-FFF2-40B4-BE49-F238E27FC236}">
                <a16:creationId xmlns:a16="http://schemas.microsoft.com/office/drawing/2014/main" id="{8BEECDF3-ECC6-49B4-8DB3-68041DD0D974}"/>
              </a:ext>
            </a:extLst>
          </p:cNvPr>
          <p:cNvSpPr/>
          <p:nvPr/>
        </p:nvSpPr>
        <p:spPr>
          <a:xfrm>
            <a:off x="1587320" y="2039952"/>
            <a:ext cx="97441" cy="94495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3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6" name="순서도: 연결자 15">
            <a:extLst>
              <a:ext uri="{FF2B5EF4-FFF2-40B4-BE49-F238E27FC236}">
                <a16:creationId xmlns:a16="http://schemas.microsoft.com/office/drawing/2014/main" id="{97E573E0-E4D8-416E-A3A9-5448643D236A}"/>
              </a:ext>
            </a:extLst>
          </p:cNvPr>
          <p:cNvSpPr/>
          <p:nvPr/>
        </p:nvSpPr>
        <p:spPr>
          <a:xfrm>
            <a:off x="3377772" y="1810607"/>
            <a:ext cx="97441" cy="94495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7" name="순서도: 연결자 16">
            <a:extLst>
              <a:ext uri="{FF2B5EF4-FFF2-40B4-BE49-F238E27FC236}">
                <a16:creationId xmlns:a16="http://schemas.microsoft.com/office/drawing/2014/main" id="{790D5955-0337-4564-A4A5-778D4D711A5B}"/>
              </a:ext>
            </a:extLst>
          </p:cNvPr>
          <p:cNvSpPr/>
          <p:nvPr/>
        </p:nvSpPr>
        <p:spPr>
          <a:xfrm>
            <a:off x="3832887" y="2039951"/>
            <a:ext cx="97441" cy="94495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4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098322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608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3-2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표 55">
            <a:extLst>
              <a:ext uri="{FF2B5EF4-FFF2-40B4-BE49-F238E27FC236}">
                <a16:creationId xmlns:a16="http://schemas.microsoft.com/office/drawing/2014/main" id="{B4BF44EF-DA3C-4E48-8E4E-D7C770D85107}"/>
              </a:ext>
            </a:extLst>
          </p:cNvPr>
          <p:cNvGraphicFramePr>
            <a:graphicFrameLocks noGrp="1"/>
          </p:cNvGraphicFramePr>
          <p:nvPr/>
        </p:nvGraphicFramePr>
        <p:xfrm>
          <a:off x="2031999" y="795865"/>
          <a:ext cx="812800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adminEditUser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회원관리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597DF77F-A36D-44FE-A7B7-13FA6CC1EB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8" y="1360547"/>
            <a:ext cx="5400000" cy="3037500"/>
          </a:xfrm>
          <a:prstGeom prst="rect">
            <a:avLst/>
          </a:prstGeom>
        </p:spPr>
      </p:pic>
      <p:sp>
        <p:nvSpPr>
          <p:cNvPr id="30" name="순서도: 연결자 29">
            <a:extLst>
              <a:ext uri="{FF2B5EF4-FFF2-40B4-BE49-F238E27FC236}">
                <a16:creationId xmlns:a16="http://schemas.microsoft.com/office/drawing/2014/main" id="{9C7EB08C-A0BB-40E1-9E03-AA0A2441BA69}"/>
              </a:ext>
            </a:extLst>
          </p:cNvPr>
          <p:cNvSpPr/>
          <p:nvPr/>
        </p:nvSpPr>
        <p:spPr>
          <a:xfrm>
            <a:off x="4953244" y="1493075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1" name="순서도: 연결자 30">
            <a:extLst>
              <a:ext uri="{FF2B5EF4-FFF2-40B4-BE49-F238E27FC236}">
                <a16:creationId xmlns:a16="http://schemas.microsoft.com/office/drawing/2014/main" id="{C22C1C4E-74CD-4F15-B0B9-FF17DB54B243}"/>
              </a:ext>
            </a:extLst>
          </p:cNvPr>
          <p:cNvSpPr/>
          <p:nvPr/>
        </p:nvSpPr>
        <p:spPr>
          <a:xfrm>
            <a:off x="1883253" y="1759782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2" name="순서도: 연결자 31">
            <a:extLst>
              <a:ext uri="{FF2B5EF4-FFF2-40B4-BE49-F238E27FC236}">
                <a16:creationId xmlns:a16="http://schemas.microsoft.com/office/drawing/2014/main" id="{7A8C287B-C15B-45E4-B70A-476F9512F049}"/>
              </a:ext>
            </a:extLst>
          </p:cNvPr>
          <p:cNvSpPr/>
          <p:nvPr/>
        </p:nvSpPr>
        <p:spPr>
          <a:xfrm>
            <a:off x="5002943" y="1759782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3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3" name="순서도: 연결자 32">
            <a:extLst>
              <a:ext uri="{FF2B5EF4-FFF2-40B4-BE49-F238E27FC236}">
                <a16:creationId xmlns:a16="http://schemas.microsoft.com/office/drawing/2014/main" id="{B2DDDD0C-3027-4BE3-A319-3D286EB42469}"/>
              </a:ext>
            </a:extLst>
          </p:cNvPr>
          <p:cNvSpPr/>
          <p:nvPr/>
        </p:nvSpPr>
        <p:spPr>
          <a:xfrm>
            <a:off x="2505607" y="3970648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4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graphicFrame>
        <p:nvGraphicFramePr>
          <p:cNvPr id="34" name="표 33">
            <a:extLst>
              <a:ext uri="{FF2B5EF4-FFF2-40B4-BE49-F238E27FC236}">
                <a16:creationId xmlns:a16="http://schemas.microsoft.com/office/drawing/2014/main" id="{BA7A1B51-6C19-42A3-8577-49785836E0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9522042"/>
              </p:ext>
            </p:extLst>
          </p:nvPr>
        </p:nvGraphicFramePr>
        <p:xfrm>
          <a:off x="6389463" y="1360547"/>
          <a:ext cx="5540076" cy="33704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698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검색 버튼 클릭 시 팝업 창 출력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닉네임 행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adminUserInfo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회원정보 조회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4064279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블랙리스트 추가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해당 회원 블랙리스트로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203871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목록 페이지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1018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2588161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608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3-2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표 55">
            <a:extLst>
              <a:ext uri="{FF2B5EF4-FFF2-40B4-BE49-F238E27FC236}">
                <a16:creationId xmlns:a16="http://schemas.microsoft.com/office/drawing/2014/main" id="{B4BF44EF-DA3C-4E48-8E4E-D7C770D851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9519233"/>
              </p:ext>
            </p:extLst>
          </p:nvPr>
        </p:nvGraphicFramePr>
        <p:xfrm>
          <a:off x="2031999" y="795865"/>
          <a:ext cx="812800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adminUserInfo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회원정보 조회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E525FA10-AB78-4BEC-8528-CF3321E717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8" y="1360547"/>
            <a:ext cx="5400000" cy="3037500"/>
          </a:xfrm>
          <a:prstGeom prst="rect">
            <a:avLst/>
          </a:prstGeom>
        </p:spPr>
      </p:pic>
      <p:sp>
        <p:nvSpPr>
          <p:cNvPr id="14" name="순서도: 연결자 13">
            <a:extLst>
              <a:ext uri="{FF2B5EF4-FFF2-40B4-BE49-F238E27FC236}">
                <a16:creationId xmlns:a16="http://schemas.microsoft.com/office/drawing/2014/main" id="{D779FD7A-91D2-49E0-A948-920D26FA2514}"/>
              </a:ext>
            </a:extLst>
          </p:cNvPr>
          <p:cNvSpPr/>
          <p:nvPr/>
        </p:nvSpPr>
        <p:spPr>
          <a:xfrm>
            <a:off x="3198335" y="3229511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D4719187-BDB9-45F5-8242-0B579FB554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5874154"/>
              </p:ext>
            </p:extLst>
          </p:nvPr>
        </p:nvGraphicFramePr>
        <p:xfrm>
          <a:off x="6389463" y="1360547"/>
          <a:ext cx="5540076" cy="13450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698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정보 수정 클릭 시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adminModUser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회원정보 수정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0283399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608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3-2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표 55">
            <a:extLst>
              <a:ext uri="{FF2B5EF4-FFF2-40B4-BE49-F238E27FC236}">
                <a16:creationId xmlns:a16="http://schemas.microsoft.com/office/drawing/2014/main" id="{B4BF44EF-DA3C-4E48-8E4E-D7C770D851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8741053"/>
              </p:ext>
            </p:extLst>
          </p:nvPr>
        </p:nvGraphicFramePr>
        <p:xfrm>
          <a:off x="2031999" y="795865"/>
          <a:ext cx="812800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adminModUser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회원정보 수정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0D8589E0-0096-45B6-9AB8-EE37180D10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8" y="1360547"/>
            <a:ext cx="5400000" cy="3037500"/>
          </a:xfrm>
          <a:prstGeom prst="rect">
            <a:avLst/>
          </a:prstGeom>
        </p:spPr>
      </p:pic>
      <p:sp>
        <p:nvSpPr>
          <p:cNvPr id="10" name="순서도: 연결자 9">
            <a:extLst>
              <a:ext uri="{FF2B5EF4-FFF2-40B4-BE49-F238E27FC236}">
                <a16:creationId xmlns:a16="http://schemas.microsoft.com/office/drawing/2014/main" id="{46864646-79A3-433C-9ED6-A062463B89A9}"/>
              </a:ext>
            </a:extLst>
          </p:cNvPr>
          <p:cNvSpPr/>
          <p:nvPr/>
        </p:nvSpPr>
        <p:spPr>
          <a:xfrm>
            <a:off x="2795686" y="3297314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2" name="순서도: 연결자 11">
            <a:extLst>
              <a:ext uri="{FF2B5EF4-FFF2-40B4-BE49-F238E27FC236}">
                <a16:creationId xmlns:a16="http://schemas.microsoft.com/office/drawing/2014/main" id="{5D4B4C64-7427-49A1-8B00-83497795C264}"/>
              </a:ext>
            </a:extLst>
          </p:cNvPr>
          <p:cNvSpPr/>
          <p:nvPr/>
        </p:nvSpPr>
        <p:spPr>
          <a:xfrm>
            <a:off x="3052839" y="1578270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3" name="순서도: 연결자 12">
            <a:extLst>
              <a:ext uri="{FF2B5EF4-FFF2-40B4-BE49-F238E27FC236}">
                <a16:creationId xmlns:a16="http://schemas.microsoft.com/office/drawing/2014/main" id="{DF5EB744-E1CF-4013-924A-8A6110321E0C}"/>
              </a:ext>
            </a:extLst>
          </p:cNvPr>
          <p:cNvSpPr/>
          <p:nvPr/>
        </p:nvSpPr>
        <p:spPr>
          <a:xfrm>
            <a:off x="1982300" y="3779075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3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4" name="순서도: 연결자 13">
            <a:extLst>
              <a:ext uri="{FF2B5EF4-FFF2-40B4-BE49-F238E27FC236}">
                <a16:creationId xmlns:a16="http://schemas.microsoft.com/office/drawing/2014/main" id="{A0389530-D126-4384-89C0-0C17F1C3D31D}"/>
              </a:ext>
            </a:extLst>
          </p:cNvPr>
          <p:cNvSpPr/>
          <p:nvPr/>
        </p:nvSpPr>
        <p:spPr>
          <a:xfrm>
            <a:off x="4542226" y="3779075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4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5BB49782-68D6-4214-B5B2-480C2D2931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6900790"/>
              </p:ext>
            </p:extLst>
          </p:nvPr>
        </p:nvGraphicFramePr>
        <p:xfrm>
          <a:off x="6389463" y="1360547"/>
          <a:ext cx="5540076" cy="34268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698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수정할 정보 입력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업로드할 파일 선택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4064279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수정하기 버튼 클릭 시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변경사항 저장 후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adminUserInfo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회원정보 조회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203871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삭제하기 버튼 클릭 시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삭제 여부 확인 </a:t>
                      </a:r>
                      <a:r>
                        <a:rPr lang="ko-KR" altLang="en-US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알림창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팝업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삭제 시 </a:t>
                      </a:r>
                      <a:r>
                        <a:rPr lang="en-US" altLang="ko-KR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adminEditUser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회원관리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1018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806497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2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4237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프로젝트 개요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–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정보구조도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(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사용자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)</a:t>
            </a:r>
            <a:endParaRPr lang="ko-KR" altLang="en-US" sz="2000" b="1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580F628D-8DC9-4A8F-B7AA-A88F3307A8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7362" y="954509"/>
            <a:ext cx="8677275" cy="534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30878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608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3-2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표 55">
            <a:extLst>
              <a:ext uri="{FF2B5EF4-FFF2-40B4-BE49-F238E27FC236}">
                <a16:creationId xmlns:a16="http://schemas.microsoft.com/office/drawing/2014/main" id="{B4BF44EF-DA3C-4E48-8E4E-D7C770D851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9108968"/>
              </p:ext>
            </p:extLst>
          </p:nvPr>
        </p:nvGraphicFramePr>
        <p:xfrm>
          <a:off x="2031999" y="795865"/>
          <a:ext cx="812800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blacklist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블랙리스트 관리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5BB49782-68D6-4214-B5B2-480C2D2931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2588995"/>
              </p:ext>
            </p:extLst>
          </p:nvPr>
        </p:nvGraphicFramePr>
        <p:xfrm>
          <a:off x="6389463" y="1360547"/>
          <a:ext cx="5540076" cy="33704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698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검색 버튼 클릭 시 팝업 창 출력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닉네임 행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adminUserInfo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회원정보 조회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4064279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블랙리스트 해지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해당 회원 블랙리스트에서 삭제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203871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목록 페이지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101899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E4607768-F60E-48EC-B696-6FE6374AAD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8" y="1360547"/>
            <a:ext cx="5400000" cy="3037500"/>
          </a:xfrm>
          <a:prstGeom prst="rect">
            <a:avLst/>
          </a:prstGeom>
        </p:spPr>
      </p:pic>
      <p:sp>
        <p:nvSpPr>
          <p:cNvPr id="16" name="순서도: 연결자 15">
            <a:extLst>
              <a:ext uri="{FF2B5EF4-FFF2-40B4-BE49-F238E27FC236}">
                <a16:creationId xmlns:a16="http://schemas.microsoft.com/office/drawing/2014/main" id="{BDA1E3A7-A2A2-4A5A-AC5B-7F6BE6D6DDBE}"/>
              </a:ext>
            </a:extLst>
          </p:cNvPr>
          <p:cNvSpPr/>
          <p:nvPr/>
        </p:nvSpPr>
        <p:spPr>
          <a:xfrm>
            <a:off x="4900300" y="1493075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7" name="순서도: 연결자 16">
            <a:extLst>
              <a:ext uri="{FF2B5EF4-FFF2-40B4-BE49-F238E27FC236}">
                <a16:creationId xmlns:a16="http://schemas.microsoft.com/office/drawing/2014/main" id="{7259E88E-23C7-4099-B51C-7FA02910F73E}"/>
              </a:ext>
            </a:extLst>
          </p:cNvPr>
          <p:cNvSpPr/>
          <p:nvPr/>
        </p:nvSpPr>
        <p:spPr>
          <a:xfrm>
            <a:off x="5023134" y="1749331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3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8" name="순서도: 연결자 17">
            <a:extLst>
              <a:ext uri="{FF2B5EF4-FFF2-40B4-BE49-F238E27FC236}">
                <a16:creationId xmlns:a16="http://schemas.microsoft.com/office/drawing/2014/main" id="{2C1B8861-5FE5-499F-A902-F5DD68509834}"/>
              </a:ext>
            </a:extLst>
          </p:cNvPr>
          <p:cNvSpPr/>
          <p:nvPr/>
        </p:nvSpPr>
        <p:spPr>
          <a:xfrm>
            <a:off x="1857956" y="1749331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9" name="순서도: 연결자 18">
            <a:extLst>
              <a:ext uri="{FF2B5EF4-FFF2-40B4-BE49-F238E27FC236}">
                <a16:creationId xmlns:a16="http://schemas.microsoft.com/office/drawing/2014/main" id="{2F20458B-EBBD-40C7-BC1F-FF7E5F34EA56}"/>
              </a:ext>
            </a:extLst>
          </p:cNvPr>
          <p:cNvSpPr/>
          <p:nvPr/>
        </p:nvSpPr>
        <p:spPr>
          <a:xfrm>
            <a:off x="2433909" y="3945135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4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444827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608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3-2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B2A740FE-C26A-434C-A58A-821F87119C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5955515"/>
              </p:ext>
            </p:extLst>
          </p:nvPr>
        </p:nvGraphicFramePr>
        <p:xfrm>
          <a:off x="6389463" y="1360546"/>
          <a:ext cx="5540076" cy="47015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5836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5882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상단 카테고리 클릭 시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각각의 카테고리에 해당하는 게시글 목록 출력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5882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작업실 이용에 대한 공지사항 목록이 상단에 출력됨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164665"/>
                  </a:ext>
                </a:extLst>
              </a:tr>
              <a:tr h="5882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작업실 게시글이 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개씩 출력됨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7861689"/>
                  </a:ext>
                </a:extLst>
              </a:tr>
              <a:tr h="5882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목록 페이지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837612"/>
                  </a:ext>
                </a:extLst>
              </a:tr>
              <a:tr h="5882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검색 버튼 클릭 시 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현재 탭 내부에서만 적용되는 팝업 창 출력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9370213"/>
                  </a:ext>
                </a:extLst>
              </a:tr>
              <a:tr h="5882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내가 쓴 글 버튼 클릭 시 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기존에 본인이 작성했던 글 목록이 출력됨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2809362"/>
                  </a:ext>
                </a:extLst>
              </a:tr>
              <a:tr h="5882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글쓰기 버튼 클릭 시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workspaceForm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작업실 글쓰기 화면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으로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050017"/>
                  </a:ext>
                </a:extLst>
              </a:tr>
            </a:tbl>
          </a:graphicData>
        </a:graphic>
      </p:graphicFrame>
      <p:graphicFrame>
        <p:nvGraphicFramePr>
          <p:cNvPr id="11" name="표 55">
            <a:extLst>
              <a:ext uri="{FF2B5EF4-FFF2-40B4-BE49-F238E27FC236}">
                <a16:creationId xmlns:a16="http://schemas.microsoft.com/office/drawing/2014/main" id="{B4BF44EF-DA3C-4E48-8E4E-D7C770D851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6254554"/>
              </p:ext>
            </p:extLst>
          </p:nvPr>
        </p:nvGraphicFramePr>
        <p:xfrm>
          <a:off x="2031999" y="795865"/>
          <a:ext cx="812800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adminWorkspace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작업실 메인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  <p:grpSp>
        <p:nvGrpSpPr>
          <p:cNvPr id="2" name="그룹 1">
            <a:extLst>
              <a:ext uri="{FF2B5EF4-FFF2-40B4-BE49-F238E27FC236}">
                <a16:creationId xmlns:a16="http://schemas.microsoft.com/office/drawing/2014/main" id="{5C587B0D-145C-4F36-A7AE-D8466AC63E03}"/>
              </a:ext>
            </a:extLst>
          </p:cNvPr>
          <p:cNvGrpSpPr/>
          <p:nvPr/>
        </p:nvGrpSpPr>
        <p:grpSpPr>
          <a:xfrm>
            <a:off x="402538" y="1360546"/>
            <a:ext cx="5400000" cy="2524589"/>
            <a:chOff x="402538" y="1873456"/>
            <a:chExt cx="5400000" cy="2524589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48941851-7F40-44CA-BB1C-02E5C612BE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6886"/>
            <a:stretch/>
          </p:blipFill>
          <p:spPr>
            <a:xfrm>
              <a:off x="402538" y="1873456"/>
              <a:ext cx="5400000" cy="2524589"/>
            </a:xfrm>
            <a:prstGeom prst="rect">
              <a:avLst/>
            </a:prstGeom>
          </p:spPr>
        </p:pic>
        <p:sp>
          <p:nvSpPr>
            <p:cNvPr id="8" name="순서도: 연결자 7">
              <a:extLst>
                <a:ext uri="{FF2B5EF4-FFF2-40B4-BE49-F238E27FC236}">
                  <a16:creationId xmlns:a16="http://schemas.microsoft.com/office/drawing/2014/main" id="{D763EAD8-21AF-4BFD-B187-1577993AE6A6}"/>
                </a:ext>
              </a:extLst>
            </p:cNvPr>
            <p:cNvSpPr/>
            <p:nvPr/>
          </p:nvSpPr>
          <p:spPr>
            <a:xfrm>
              <a:off x="1018961" y="1873457"/>
              <a:ext cx="133350" cy="128587"/>
            </a:xfrm>
            <a:prstGeom prst="flowChartConnector">
              <a:avLst/>
            </a:prstGeom>
            <a:solidFill>
              <a:srgbClr val="F91BE9"/>
            </a:solidFill>
            <a:ln>
              <a:solidFill>
                <a:srgbClr val="F91B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accent5">
                      <a:lumMod val="20000"/>
                      <a:lumOff val="80000"/>
                    </a:schemeClr>
                  </a:solidFill>
                </a:rPr>
                <a:t>1</a:t>
              </a:r>
              <a:endPara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9" name="순서도: 연결자 8">
              <a:extLst>
                <a:ext uri="{FF2B5EF4-FFF2-40B4-BE49-F238E27FC236}">
                  <a16:creationId xmlns:a16="http://schemas.microsoft.com/office/drawing/2014/main" id="{433B7C56-3CD8-4302-AB54-0484143222D8}"/>
                </a:ext>
              </a:extLst>
            </p:cNvPr>
            <p:cNvSpPr/>
            <p:nvPr/>
          </p:nvSpPr>
          <p:spPr>
            <a:xfrm>
              <a:off x="3035863" y="2284937"/>
              <a:ext cx="133350" cy="128587"/>
            </a:xfrm>
            <a:prstGeom prst="flowChartConnector">
              <a:avLst/>
            </a:prstGeom>
            <a:solidFill>
              <a:srgbClr val="F91BE9"/>
            </a:solidFill>
            <a:ln>
              <a:solidFill>
                <a:srgbClr val="F91B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accent5">
                      <a:lumMod val="20000"/>
                      <a:lumOff val="80000"/>
                    </a:schemeClr>
                  </a:solidFill>
                </a:rPr>
                <a:t>2</a:t>
              </a:r>
              <a:endPara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10" name="순서도: 연결자 9">
              <a:extLst>
                <a:ext uri="{FF2B5EF4-FFF2-40B4-BE49-F238E27FC236}">
                  <a16:creationId xmlns:a16="http://schemas.microsoft.com/office/drawing/2014/main" id="{25CFC4CF-CF78-40A2-B3C2-A03A9A91647C}"/>
                </a:ext>
              </a:extLst>
            </p:cNvPr>
            <p:cNvSpPr/>
            <p:nvPr/>
          </p:nvSpPr>
          <p:spPr>
            <a:xfrm>
              <a:off x="2235093" y="3045776"/>
              <a:ext cx="133350" cy="128587"/>
            </a:xfrm>
            <a:prstGeom prst="flowChartConnector">
              <a:avLst/>
            </a:prstGeom>
            <a:solidFill>
              <a:srgbClr val="F91BE9"/>
            </a:solidFill>
            <a:ln>
              <a:solidFill>
                <a:srgbClr val="F91B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accent5">
                      <a:lumMod val="20000"/>
                      <a:lumOff val="80000"/>
                    </a:schemeClr>
                  </a:solidFill>
                </a:rPr>
                <a:t>3</a:t>
              </a:r>
              <a:endPara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12" name="순서도: 연결자 11">
              <a:extLst>
                <a:ext uri="{FF2B5EF4-FFF2-40B4-BE49-F238E27FC236}">
                  <a16:creationId xmlns:a16="http://schemas.microsoft.com/office/drawing/2014/main" id="{B0C09E13-538E-4D2E-8A7C-AC0B538285C9}"/>
                </a:ext>
              </a:extLst>
            </p:cNvPr>
            <p:cNvSpPr/>
            <p:nvPr/>
          </p:nvSpPr>
          <p:spPr>
            <a:xfrm>
              <a:off x="2440833" y="3900377"/>
              <a:ext cx="133350" cy="128587"/>
            </a:xfrm>
            <a:prstGeom prst="flowChartConnector">
              <a:avLst/>
            </a:prstGeom>
            <a:solidFill>
              <a:srgbClr val="F91BE9"/>
            </a:solidFill>
            <a:ln>
              <a:solidFill>
                <a:srgbClr val="F91B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accent5">
                      <a:lumMod val="20000"/>
                      <a:lumOff val="80000"/>
                    </a:schemeClr>
                  </a:solidFill>
                </a:rPr>
                <a:t>4</a:t>
              </a:r>
              <a:endPara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13" name="순서도: 연결자 12">
              <a:extLst>
                <a:ext uri="{FF2B5EF4-FFF2-40B4-BE49-F238E27FC236}">
                  <a16:creationId xmlns:a16="http://schemas.microsoft.com/office/drawing/2014/main" id="{7936F91B-B6DE-48CF-A640-16C8D93D7464}"/>
                </a:ext>
              </a:extLst>
            </p:cNvPr>
            <p:cNvSpPr/>
            <p:nvPr/>
          </p:nvSpPr>
          <p:spPr>
            <a:xfrm>
              <a:off x="1419753" y="4205177"/>
              <a:ext cx="133350" cy="128587"/>
            </a:xfrm>
            <a:prstGeom prst="flowChartConnector">
              <a:avLst/>
            </a:prstGeom>
            <a:solidFill>
              <a:srgbClr val="F91BE9"/>
            </a:solidFill>
            <a:ln>
              <a:solidFill>
                <a:srgbClr val="F91B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accent5">
                      <a:lumMod val="20000"/>
                      <a:lumOff val="80000"/>
                    </a:schemeClr>
                  </a:solidFill>
                </a:rPr>
                <a:t>5</a:t>
              </a:r>
              <a:endPara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14" name="순서도: 연결자 13">
              <a:extLst>
                <a:ext uri="{FF2B5EF4-FFF2-40B4-BE49-F238E27FC236}">
                  <a16:creationId xmlns:a16="http://schemas.microsoft.com/office/drawing/2014/main" id="{ED7F66EC-B9F4-45DC-908C-111E1424504B}"/>
                </a:ext>
              </a:extLst>
            </p:cNvPr>
            <p:cNvSpPr/>
            <p:nvPr/>
          </p:nvSpPr>
          <p:spPr>
            <a:xfrm>
              <a:off x="4414413" y="4046474"/>
              <a:ext cx="133350" cy="128587"/>
            </a:xfrm>
            <a:prstGeom prst="flowChartConnector">
              <a:avLst/>
            </a:prstGeom>
            <a:solidFill>
              <a:srgbClr val="F91BE9"/>
            </a:solidFill>
            <a:ln>
              <a:solidFill>
                <a:srgbClr val="F91B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accent5">
                      <a:lumMod val="20000"/>
                      <a:lumOff val="80000"/>
                    </a:schemeClr>
                  </a:solidFill>
                </a:rPr>
                <a:t>6</a:t>
              </a:r>
              <a:endPara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15" name="순서도: 연결자 14">
              <a:extLst>
                <a:ext uri="{FF2B5EF4-FFF2-40B4-BE49-F238E27FC236}">
                  <a16:creationId xmlns:a16="http://schemas.microsoft.com/office/drawing/2014/main" id="{EC423B2E-FAFB-4197-B222-F151247C526C}"/>
                </a:ext>
              </a:extLst>
            </p:cNvPr>
            <p:cNvSpPr/>
            <p:nvPr/>
          </p:nvSpPr>
          <p:spPr>
            <a:xfrm>
              <a:off x="4774550" y="4028964"/>
              <a:ext cx="133350" cy="128587"/>
            </a:xfrm>
            <a:prstGeom prst="flowChartConnector">
              <a:avLst/>
            </a:prstGeom>
            <a:solidFill>
              <a:srgbClr val="F91BE9"/>
            </a:solidFill>
            <a:ln>
              <a:solidFill>
                <a:srgbClr val="F91B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accent5">
                      <a:lumMod val="20000"/>
                      <a:lumOff val="80000"/>
                    </a:schemeClr>
                  </a:solidFill>
                </a:rPr>
                <a:t>7</a:t>
              </a:r>
              <a:endPara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4436303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1D99F127-E059-4142-9C46-82E2A11C61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8" y="1360546"/>
            <a:ext cx="5400000" cy="3037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608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3-2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표 55">
            <a:extLst>
              <a:ext uri="{FF2B5EF4-FFF2-40B4-BE49-F238E27FC236}">
                <a16:creationId xmlns:a16="http://schemas.microsoft.com/office/drawing/2014/main" id="{B4BF44EF-DA3C-4E48-8E4E-D7C770D851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5292035"/>
              </p:ext>
            </p:extLst>
          </p:nvPr>
        </p:nvGraphicFramePr>
        <p:xfrm>
          <a:off x="1875453" y="795865"/>
          <a:ext cx="8284548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80758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80758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80758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80758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80758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80758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5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adminWorkspaceDetail</a:t>
                      </a:r>
                      <a:endParaRPr lang="ko-KR" altLang="en-US" sz="85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작업실 상세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22FD73DF-8F21-42BF-AB4A-4B3410C7B3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282730"/>
              </p:ext>
            </p:extLst>
          </p:nvPr>
        </p:nvGraphicFramePr>
        <p:xfrm>
          <a:off x="6389463" y="1360547"/>
          <a:ext cx="5540076" cy="30214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698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삭제 버튼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해당 게시글 삭제 여부 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알림창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팝업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삭제 시 </a:t>
                      </a:r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adminWorkspace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작업실 목록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이동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목록 버튼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adminWorkspace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작업실 목록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0357939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댓글 입력 후 작성 버튼 클릭 시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해당 게시물에 대한 댓글 업로드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내용이 입력되어 있지 않다면 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알림창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출력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3351181"/>
                  </a:ext>
                </a:extLst>
              </a:tr>
            </a:tbl>
          </a:graphicData>
        </a:graphic>
      </p:graphicFrame>
      <p:sp>
        <p:nvSpPr>
          <p:cNvPr id="19" name="순서도: 연결자 18">
            <a:extLst>
              <a:ext uri="{FF2B5EF4-FFF2-40B4-BE49-F238E27FC236}">
                <a16:creationId xmlns:a16="http://schemas.microsoft.com/office/drawing/2014/main" id="{654EB0DB-2AFE-4331-A79B-0FFDFBC7BF57}"/>
              </a:ext>
            </a:extLst>
          </p:cNvPr>
          <p:cNvSpPr/>
          <p:nvPr/>
        </p:nvSpPr>
        <p:spPr>
          <a:xfrm>
            <a:off x="4480618" y="4010441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3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0" name="순서도: 연결자 19">
            <a:extLst>
              <a:ext uri="{FF2B5EF4-FFF2-40B4-BE49-F238E27FC236}">
                <a16:creationId xmlns:a16="http://schemas.microsoft.com/office/drawing/2014/main" id="{9B117D87-814D-41D1-A90B-700E1E3ED3A7}"/>
              </a:ext>
            </a:extLst>
          </p:cNvPr>
          <p:cNvSpPr/>
          <p:nvPr/>
        </p:nvSpPr>
        <p:spPr>
          <a:xfrm>
            <a:off x="4883374" y="2879295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1" name="순서도: 연결자 20">
            <a:extLst>
              <a:ext uri="{FF2B5EF4-FFF2-40B4-BE49-F238E27FC236}">
                <a16:creationId xmlns:a16="http://schemas.microsoft.com/office/drawing/2014/main" id="{020EBBAF-C5AD-4690-9DC2-00DF44802401}"/>
              </a:ext>
            </a:extLst>
          </p:cNvPr>
          <p:cNvSpPr/>
          <p:nvPr/>
        </p:nvSpPr>
        <p:spPr>
          <a:xfrm>
            <a:off x="4692112" y="2879296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148345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890FA0F9-C60E-4A83-A554-596D821C8A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8" y="1360547"/>
            <a:ext cx="5400000" cy="3037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608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3-2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B2A740FE-C26A-434C-A58A-821F87119C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520462"/>
              </p:ext>
            </p:extLst>
          </p:nvPr>
        </p:nvGraphicFramePr>
        <p:xfrm>
          <a:off x="6389463" y="1360547"/>
          <a:ext cx="5540076" cy="38337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3412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431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상단 카테고리 클릭 시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각각의 카테고리에 해당하는 게시글 목록 출력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6391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커뮤니티 이용에 대한 공지사항 목록 상단에 출력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164665"/>
                  </a:ext>
                </a:extLst>
              </a:tr>
              <a:tr h="6391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커뮤니티 게시글이 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개씩 출력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7861689"/>
                  </a:ext>
                </a:extLst>
              </a:tr>
              <a:tr h="6391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목록 페이지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837612"/>
                  </a:ext>
                </a:extLst>
              </a:tr>
              <a:tr h="6391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검색 버튼 클릭 시 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현재 탭 내부에서만 적용되는 팝업 창 출력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1873627"/>
                  </a:ext>
                </a:extLst>
              </a:tr>
            </a:tbl>
          </a:graphicData>
        </a:graphic>
      </p:graphicFrame>
      <p:graphicFrame>
        <p:nvGraphicFramePr>
          <p:cNvPr id="11" name="표 55">
            <a:extLst>
              <a:ext uri="{FF2B5EF4-FFF2-40B4-BE49-F238E27FC236}">
                <a16:creationId xmlns:a16="http://schemas.microsoft.com/office/drawing/2014/main" id="{B4BF44EF-DA3C-4E48-8E4E-D7C770D851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0391344"/>
              </p:ext>
            </p:extLst>
          </p:nvPr>
        </p:nvGraphicFramePr>
        <p:xfrm>
          <a:off x="2031999" y="795865"/>
          <a:ext cx="812800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adminCommunity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커뮤니티 메인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  <p:sp>
        <p:nvSpPr>
          <p:cNvPr id="8" name="순서도: 연결자 7">
            <a:extLst>
              <a:ext uri="{FF2B5EF4-FFF2-40B4-BE49-F238E27FC236}">
                <a16:creationId xmlns:a16="http://schemas.microsoft.com/office/drawing/2014/main" id="{9FB503D2-901B-4550-91B9-D3061FE9ADA0}"/>
              </a:ext>
            </a:extLst>
          </p:cNvPr>
          <p:cNvSpPr/>
          <p:nvPr/>
        </p:nvSpPr>
        <p:spPr>
          <a:xfrm>
            <a:off x="1087013" y="1863854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9" name="순서도: 연결자 8">
            <a:extLst>
              <a:ext uri="{FF2B5EF4-FFF2-40B4-BE49-F238E27FC236}">
                <a16:creationId xmlns:a16="http://schemas.microsoft.com/office/drawing/2014/main" id="{B594DB75-668B-4284-953F-0F5F21FE059A}"/>
              </a:ext>
            </a:extLst>
          </p:cNvPr>
          <p:cNvSpPr/>
          <p:nvPr/>
        </p:nvSpPr>
        <p:spPr>
          <a:xfrm>
            <a:off x="2125106" y="3023721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3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0" name="순서도: 연결자 9">
            <a:extLst>
              <a:ext uri="{FF2B5EF4-FFF2-40B4-BE49-F238E27FC236}">
                <a16:creationId xmlns:a16="http://schemas.microsoft.com/office/drawing/2014/main" id="{C55E3C11-CBFC-49D6-8060-84E385BF3A17}"/>
              </a:ext>
            </a:extLst>
          </p:cNvPr>
          <p:cNvSpPr/>
          <p:nvPr/>
        </p:nvSpPr>
        <p:spPr>
          <a:xfrm>
            <a:off x="1423786" y="4214353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5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4" name="순서도: 연결자 13">
            <a:extLst>
              <a:ext uri="{FF2B5EF4-FFF2-40B4-BE49-F238E27FC236}">
                <a16:creationId xmlns:a16="http://schemas.microsoft.com/office/drawing/2014/main" id="{F0C016E2-2D26-4560-9160-95263F343C78}"/>
              </a:ext>
            </a:extLst>
          </p:cNvPr>
          <p:cNvSpPr/>
          <p:nvPr/>
        </p:nvSpPr>
        <p:spPr>
          <a:xfrm>
            <a:off x="2969188" y="2292018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5" name="순서도: 연결자 14">
            <a:extLst>
              <a:ext uri="{FF2B5EF4-FFF2-40B4-BE49-F238E27FC236}">
                <a16:creationId xmlns:a16="http://schemas.microsoft.com/office/drawing/2014/main" id="{2D85A6CA-56FD-440D-8374-94F409846088}"/>
              </a:ext>
            </a:extLst>
          </p:cNvPr>
          <p:cNvSpPr/>
          <p:nvPr/>
        </p:nvSpPr>
        <p:spPr>
          <a:xfrm>
            <a:off x="2522600" y="3839620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4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415557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1D99F127-E059-4142-9C46-82E2A11C61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8" y="1360546"/>
            <a:ext cx="5400000" cy="3037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608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3-2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표 55">
            <a:extLst>
              <a:ext uri="{FF2B5EF4-FFF2-40B4-BE49-F238E27FC236}">
                <a16:creationId xmlns:a16="http://schemas.microsoft.com/office/drawing/2014/main" id="{B4BF44EF-DA3C-4E48-8E4E-D7C770D851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8746745"/>
              </p:ext>
            </p:extLst>
          </p:nvPr>
        </p:nvGraphicFramePr>
        <p:xfrm>
          <a:off x="1698171" y="795865"/>
          <a:ext cx="8461830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410305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410305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410305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410305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410305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410305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5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adminCommDetail</a:t>
                      </a:r>
                      <a:endParaRPr lang="ko-KR" altLang="en-US" sz="85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커뮤니티 상세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22FD73DF-8F21-42BF-AB4A-4B3410C7B3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2966299"/>
              </p:ext>
            </p:extLst>
          </p:nvPr>
        </p:nvGraphicFramePr>
        <p:xfrm>
          <a:off x="6389463" y="1360547"/>
          <a:ext cx="5540076" cy="30214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698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삭제 버튼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해당 게시글 삭제 여부 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알림창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팝업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삭제 후 </a:t>
                      </a:r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adminCommunity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커뮤니티 메인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이동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목록 버튼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adminCommunity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커뮤니티 메인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0357939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댓글 입력 후 작성 버튼 클릭 시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해당 게시물에 대한 댓글 업로드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내용이 입력되어 있지 않다면 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알림창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출력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3351181"/>
                  </a:ext>
                </a:extLst>
              </a:tr>
            </a:tbl>
          </a:graphicData>
        </a:graphic>
      </p:graphicFrame>
      <p:sp>
        <p:nvSpPr>
          <p:cNvPr id="19" name="순서도: 연결자 18">
            <a:extLst>
              <a:ext uri="{FF2B5EF4-FFF2-40B4-BE49-F238E27FC236}">
                <a16:creationId xmlns:a16="http://schemas.microsoft.com/office/drawing/2014/main" id="{654EB0DB-2AFE-4331-A79B-0FFDFBC7BF57}"/>
              </a:ext>
            </a:extLst>
          </p:cNvPr>
          <p:cNvSpPr/>
          <p:nvPr/>
        </p:nvSpPr>
        <p:spPr>
          <a:xfrm>
            <a:off x="4480618" y="4010441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3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0" name="순서도: 연결자 19">
            <a:extLst>
              <a:ext uri="{FF2B5EF4-FFF2-40B4-BE49-F238E27FC236}">
                <a16:creationId xmlns:a16="http://schemas.microsoft.com/office/drawing/2014/main" id="{9B117D87-814D-41D1-A90B-700E1E3ED3A7}"/>
              </a:ext>
            </a:extLst>
          </p:cNvPr>
          <p:cNvSpPr/>
          <p:nvPr/>
        </p:nvSpPr>
        <p:spPr>
          <a:xfrm>
            <a:off x="4883374" y="2879295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1" name="순서도: 연결자 20">
            <a:extLst>
              <a:ext uri="{FF2B5EF4-FFF2-40B4-BE49-F238E27FC236}">
                <a16:creationId xmlns:a16="http://schemas.microsoft.com/office/drawing/2014/main" id="{020EBBAF-C5AD-4690-9DC2-00DF44802401}"/>
              </a:ext>
            </a:extLst>
          </p:cNvPr>
          <p:cNvSpPr/>
          <p:nvPr/>
        </p:nvSpPr>
        <p:spPr>
          <a:xfrm>
            <a:off x="4692112" y="2879296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204369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008C15C4-4D80-460B-B73D-A7466E5C76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8" y="1269507"/>
            <a:ext cx="5400000" cy="3037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608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3-2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표 55">
            <a:extLst>
              <a:ext uri="{FF2B5EF4-FFF2-40B4-BE49-F238E27FC236}">
                <a16:creationId xmlns:a16="http://schemas.microsoft.com/office/drawing/2014/main" id="{B4BF44EF-DA3C-4E48-8E4E-D7C770D851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8517341"/>
              </p:ext>
            </p:extLst>
          </p:nvPr>
        </p:nvGraphicFramePr>
        <p:xfrm>
          <a:off x="1698171" y="795865"/>
          <a:ext cx="8461830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410305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410305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410305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410305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410305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410305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5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adminMarket</a:t>
                      </a:r>
                      <a:endParaRPr lang="ko-KR" altLang="en-US" sz="85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뮤즈마켓 메인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22FD73DF-8F21-42BF-AB4A-4B3410C7B3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8043093"/>
              </p:ext>
            </p:extLst>
          </p:nvPr>
        </p:nvGraphicFramePr>
        <p:xfrm>
          <a:off x="6389463" y="1360547"/>
          <a:ext cx="5540076" cy="43153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698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상단 카테고리 클릭 시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각각의 카테고리에 해당하는 게시글 목록 출력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마켓 이용에 대한 공지사항 목록 상단 출력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0357939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승인 대기 상품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adminMarketPermit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뮤즈마켓 승인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으로 이동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승인 완료 상품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adminMarketDetail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뮤즈마켓 상세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3351181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목록 페이지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6305954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검색 버튼 클릭 시 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현재 탭 내부에서만 적용되는 팝업 창 출력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4120965"/>
                  </a:ext>
                </a:extLst>
              </a:tr>
            </a:tbl>
          </a:graphicData>
        </a:graphic>
      </p:graphicFrame>
      <p:sp>
        <p:nvSpPr>
          <p:cNvPr id="23" name="순서도: 연결자 22">
            <a:extLst>
              <a:ext uri="{FF2B5EF4-FFF2-40B4-BE49-F238E27FC236}">
                <a16:creationId xmlns:a16="http://schemas.microsoft.com/office/drawing/2014/main" id="{9C63B1D0-324E-4D53-88C7-C70930515E61}"/>
              </a:ext>
            </a:extLst>
          </p:cNvPr>
          <p:cNvSpPr/>
          <p:nvPr/>
        </p:nvSpPr>
        <p:spPr>
          <a:xfrm>
            <a:off x="1342832" y="1481751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4" name="순서도: 연결자 23">
            <a:extLst>
              <a:ext uri="{FF2B5EF4-FFF2-40B4-BE49-F238E27FC236}">
                <a16:creationId xmlns:a16="http://schemas.microsoft.com/office/drawing/2014/main" id="{C82022CA-3E9E-407F-ACB5-3F3C662F0E8C}"/>
              </a:ext>
            </a:extLst>
          </p:cNvPr>
          <p:cNvSpPr/>
          <p:nvPr/>
        </p:nvSpPr>
        <p:spPr>
          <a:xfrm>
            <a:off x="1409507" y="2619796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3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5" name="순서도: 연결자 24">
            <a:extLst>
              <a:ext uri="{FF2B5EF4-FFF2-40B4-BE49-F238E27FC236}">
                <a16:creationId xmlns:a16="http://schemas.microsoft.com/office/drawing/2014/main" id="{0B956CEF-B521-4BB8-B5BC-F495EDE34945}"/>
              </a:ext>
            </a:extLst>
          </p:cNvPr>
          <p:cNvSpPr/>
          <p:nvPr/>
        </p:nvSpPr>
        <p:spPr>
          <a:xfrm>
            <a:off x="2513374" y="3519243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4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6" name="순서도: 연결자 25">
            <a:extLst>
              <a:ext uri="{FF2B5EF4-FFF2-40B4-BE49-F238E27FC236}">
                <a16:creationId xmlns:a16="http://schemas.microsoft.com/office/drawing/2014/main" id="{7762D441-6E44-44B7-B812-04478E447DD3}"/>
              </a:ext>
            </a:extLst>
          </p:cNvPr>
          <p:cNvSpPr/>
          <p:nvPr/>
        </p:nvSpPr>
        <p:spPr>
          <a:xfrm>
            <a:off x="1409507" y="3693547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5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0" name="순서도: 연결자 29">
            <a:extLst>
              <a:ext uri="{FF2B5EF4-FFF2-40B4-BE49-F238E27FC236}">
                <a16:creationId xmlns:a16="http://schemas.microsoft.com/office/drawing/2014/main" id="{CC4361A6-2C7F-4BA0-9CBA-0A4BE2DE617B}"/>
              </a:ext>
            </a:extLst>
          </p:cNvPr>
          <p:cNvSpPr/>
          <p:nvPr/>
        </p:nvSpPr>
        <p:spPr>
          <a:xfrm>
            <a:off x="2911576" y="1884429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649283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>
            <a:extLst>
              <a:ext uri="{FF2B5EF4-FFF2-40B4-BE49-F238E27FC236}">
                <a16:creationId xmlns:a16="http://schemas.microsoft.com/office/drawing/2014/main" id="{7AB77748-0AE1-4F73-9B73-5D635D26C0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8" y="1360547"/>
            <a:ext cx="5400000" cy="3037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608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3-2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표 55">
            <a:extLst>
              <a:ext uri="{FF2B5EF4-FFF2-40B4-BE49-F238E27FC236}">
                <a16:creationId xmlns:a16="http://schemas.microsoft.com/office/drawing/2014/main" id="{B4BF44EF-DA3C-4E48-8E4E-D7C770D851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671426"/>
              </p:ext>
            </p:extLst>
          </p:nvPr>
        </p:nvGraphicFramePr>
        <p:xfrm>
          <a:off x="1698171" y="795865"/>
          <a:ext cx="8461830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410305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410305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410305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410305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410305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410305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5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adminMarketPermit</a:t>
                      </a:r>
                      <a:endParaRPr lang="ko-KR" altLang="en-US" sz="85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뮤즈마켓 승인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22FD73DF-8F21-42BF-AB4A-4B3410C7B3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2139483"/>
              </p:ext>
            </p:extLst>
          </p:nvPr>
        </p:nvGraphicFramePr>
        <p:xfrm>
          <a:off x="6389463" y="1360547"/>
          <a:ext cx="5540076" cy="21329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698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승인하기 버튼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승인 확인 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알림창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출력 후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adminMarketDetail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뮤즈마켓 상세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이동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반려하기 버튼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반려 확인 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알림창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출력 후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adminMarket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뮤즈마켓 메인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으로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0357939"/>
                  </a:ext>
                </a:extLst>
              </a:tr>
            </a:tbl>
          </a:graphicData>
        </a:graphic>
      </p:graphicFrame>
      <p:sp>
        <p:nvSpPr>
          <p:cNvPr id="14" name="순서도: 연결자 13">
            <a:extLst>
              <a:ext uri="{FF2B5EF4-FFF2-40B4-BE49-F238E27FC236}">
                <a16:creationId xmlns:a16="http://schemas.microsoft.com/office/drawing/2014/main" id="{B6EC80FC-7573-41B9-8D9D-05CCA9697FA5}"/>
              </a:ext>
            </a:extLst>
          </p:cNvPr>
          <p:cNvSpPr/>
          <p:nvPr/>
        </p:nvSpPr>
        <p:spPr>
          <a:xfrm>
            <a:off x="1362514" y="4012923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5" name="순서도: 연결자 14">
            <a:extLst>
              <a:ext uri="{FF2B5EF4-FFF2-40B4-BE49-F238E27FC236}">
                <a16:creationId xmlns:a16="http://schemas.microsoft.com/office/drawing/2014/main" id="{94A817C7-56B9-4156-9A4A-9B3F275C45DF}"/>
              </a:ext>
            </a:extLst>
          </p:cNvPr>
          <p:cNvSpPr/>
          <p:nvPr/>
        </p:nvSpPr>
        <p:spPr>
          <a:xfrm>
            <a:off x="4892868" y="4012923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121111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3">
            <a:extLst>
              <a:ext uri="{FF2B5EF4-FFF2-40B4-BE49-F238E27FC236}">
                <a16:creationId xmlns:a16="http://schemas.microsoft.com/office/drawing/2014/main" id="{3E44272A-9089-486F-A78C-F0D2FDB344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7" y="1360547"/>
            <a:ext cx="5400000" cy="3037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608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3-2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표 55">
            <a:extLst>
              <a:ext uri="{FF2B5EF4-FFF2-40B4-BE49-F238E27FC236}">
                <a16:creationId xmlns:a16="http://schemas.microsoft.com/office/drawing/2014/main" id="{B4BF44EF-DA3C-4E48-8E4E-D7C770D851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3693286"/>
              </p:ext>
            </p:extLst>
          </p:nvPr>
        </p:nvGraphicFramePr>
        <p:xfrm>
          <a:off x="1698171" y="795865"/>
          <a:ext cx="8461830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410305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410305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410305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410305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410305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410305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5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adminMarketDetail</a:t>
                      </a:r>
                      <a:endParaRPr lang="ko-KR" altLang="en-US" sz="85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뮤즈마켓 상세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22FD73DF-8F21-42BF-AB4A-4B3410C7B3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9686069"/>
              </p:ext>
            </p:extLst>
          </p:nvPr>
        </p:nvGraphicFramePr>
        <p:xfrm>
          <a:off x="6389463" y="1360547"/>
          <a:ext cx="5540076" cy="22899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698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목록 버튼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adminMarket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뮤즈마켓 메인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으로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삭제 버튼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삭제 여부 확인 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알림창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출력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삭제 후 </a:t>
                      </a:r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adminMarket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뮤즈마켓 메인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으로 이동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0357939"/>
                  </a:ext>
                </a:extLst>
              </a:tr>
            </a:tbl>
          </a:graphicData>
        </a:graphic>
      </p:graphicFrame>
      <p:sp>
        <p:nvSpPr>
          <p:cNvPr id="16" name="순서도: 연결자 15">
            <a:extLst>
              <a:ext uri="{FF2B5EF4-FFF2-40B4-BE49-F238E27FC236}">
                <a16:creationId xmlns:a16="http://schemas.microsoft.com/office/drawing/2014/main" id="{D783DCCC-F430-4F75-AC2E-92C901E344C8}"/>
              </a:ext>
            </a:extLst>
          </p:cNvPr>
          <p:cNvSpPr/>
          <p:nvPr/>
        </p:nvSpPr>
        <p:spPr>
          <a:xfrm>
            <a:off x="1214013" y="3914939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7" name="순서도: 연결자 16">
            <a:extLst>
              <a:ext uri="{FF2B5EF4-FFF2-40B4-BE49-F238E27FC236}">
                <a16:creationId xmlns:a16="http://schemas.microsoft.com/office/drawing/2014/main" id="{EFAC0980-6814-45D4-9CC4-0E761E2F00FF}"/>
              </a:ext>
            </a:extLst>
          </p:cNvPr>
          <p:cNvSpPr/>
          <p:nvPr/>
        </p:nvSpPr>
        <p:spPr>
          <a:xfrm>
            <a:off x="1440801" y="3914940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061161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93E40B0-F08E-44B9-B005-F42950F4F2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8" y="1360547"/>
            <a:ext cx="5400000" cy="3037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608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3-2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표 55">
            <a:extLst>
              <a:ext uri="{FF2B5EF4-FFF2-40B4-BE49-F238E27FC236}">
                <a16:creationId xmlns:a16="http://schemas.microsoft.com/office/drawing/2014/main" id="{B4BF44EF-DA3C-4E48-8E4E-D7C770D851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5847441"/>
              </p:ext>
            </p:extLst>
          </p:nvPr>
        </p:nvGraphicFramePr>
        <p:xfrm>
          <a:off x="1698171" y="795865"/>
          <a:ext cx="8461830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410305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410305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410305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410305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410305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410305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5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adminSettle</a:t>
                      </a:r>
                      <a:endParaRPr lang="ko-KR" altLang="en-US" sz="85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정산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22FD73DF-8F21-42BF-AB4A-4B3410C7B3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2937931"/>
              </p:ext>
            </p:extLst>
          </p:nvPr>
        </p:nvGraphicFramePr>
        <p:xfrm>
          <a:off x="6389463" y="1360547"/>
          <a:ext cx="5540076" cy="13450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698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정산 기간 선택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기간 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판매자 별 정산 금액 출력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</a:tbl>
          </a:graphicData>
        </a:graphic>
      </p:graphicFrame>
      <p:sp>
        <p:nvSpPr>
          <p:cNvPr id="10" name="순서도: 연결자 9">
            <a:extLst>
              <a:ext uri="{FF2B5EF4-FFF2-40B4-BE49-F238E27FC236}">
                <a16:creationId xmlns:a16="http://schemas.microsoft.com/office/drawing/2014/main" id="{80E48FA2-14A3-41A5-8E68-88A06BAA9DC4}"/>
              </a:ext>
            </a:extLst>
          </p:cNvPr>
          <p:cNvSpPr/>
          <p:nvPr/>
        </p:nvSpPr>
        <p:spPr>
          <a:xfrm>
            <a:off x="1472945" y="1821288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524072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913ADAB-53D1-45EE-8AC0-32D26BFA3D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461" y="1360547"/>
            <a:ext cx="5400000" cy="3037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608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3-2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표 55">
            <a:extLst>
              <a:ext uri="{FF2B5EF4-FFF2-40B4-BE49-F238E27FC236}">
                <a16:creationId xmlns:a16="http://schemas.microsoft.com/office/drawing/2014/main" id="{B4BF44EF-DA3C-4E48-8E4E-D7C770D851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0484608"/>
              </p:ext>
            </p:extLst>
          </p:nvPr>
        </p:nvGraphicFramePr>
        <p:xfrm>
          <a:off x="1436914" y="795865"/>
          <a:ext cx="8723094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453849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453849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453849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453849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453849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453849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5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adminArticle</a:t>
                      </a:r>
                      <a:endParaRPr lang="ko-KR" altLang="en-US" sz="85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</a:t>
                      </a:r>
                      <a:r>
                        <a:rPr lang="ko-KR" altLang="en-US" sz="9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아티클</a:t>
                      </a:r>
                      <a:r>
                        <a:rPr lang="ko-KR" altLang="en-US" sz="9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메인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22FD73DF-8F21-42BF-AB4A-4B3410C7B3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9880492"/>
              </p:ext>
            </p:extLst>
          </p:nvPr>
        </p:nvGraphicFramePr>
        <p:xfrm>
          <a:off x="6389463" y="1360547"/>
          <a:ext cx="5540076" cy="40456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698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상단 카테고리 태그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분류별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아티클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출력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아티클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공지사항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adminNoticeDetail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공지사항 상세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0357939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아티클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행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adminArticleDetail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아티클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상세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3351181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목록 페이지 출력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0673502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검색 버튼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현재 탭 내부에서만 적용되는 검색 팝업 창 출력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4835174"/>
                  </a:ext>
                </a:extLst>
              </a:tr>
            </a:tbl>
          </a:graphicData>
        </a:graphic>
      </p:graphicFrame>
      <p:sp>
        <p:nvSpPr>
          <p:cNvPr id="19" name="순서도: 연결자 18">
            <a:extLst>
              <a:ext uri="{FF2B5EF4-FFF2-40B4-BE49-F238E27FC236}">
                <a16:creationId xmlns:a16="http://schemas.microsoft.com/office/drawing/2014/main" id="{654EB0DB-2AFE-4331-A79B-0FFDFBC7BF57}"/>
              </a:ext>
            </a:extLst>
          </p:cNvPr>
          <p:cNvSpPr/>
          <p:nvPr/>
        </p:nvSpPr>
        <p:spPr>
          <a:xfrm>
            <a:off x="1303564" y="2750710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3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0" name="순서도: 연결자 19">
            <a:extLst>
              <a:ext uri="{FF2B5EF4-FFF2-40B4-BE49-F238E27FC236}">
                <a16:creationId xmlns:a16="http://schemas.microsoft.com/office/drawing/2014/main" id="{9B117D87-814D-41D1-A90B-700E1E3ED3A7}"/>
              </a:ext>
            </a:extLst>
          </p:cNvPr>
          <p:cNvSpPr/>
          <p:nvPr/>
        </p:nvSpPr>
        <p:spPr>
          <a:xfrm>
            <a:off x="2965111" y="2177959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1" name="순서도: 연결자 20">
            <a:extLst>
              <a:ext uri="{FF2B5EF4-FFF2-40B4-BE49-F238E27FC236}">
                <a16:creationId xmlns:a16="http://schemas.microsoft.com/office/drawing/2014/main" id="{020EBBAF-C5AD-4690-9DC2-00DF44802401}"/>
              </a:ext>
            </a:extLst>
          </p:cNvPr>
          <p:cNvSpPr/>
          <p:nvPr/>
        </p:nvSpPr>
        <p:spPr>
          <a:xfrm>
            <a:off x="1270542" y="1767637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3" name="순서도: 연결자 12">
            <a:extLst>
              <a:ext uri="{FF2B5EF4-FFF2-40B4-BE49-F238E27FC236}">
                <a16:creationId xmlns:a16="http://schemas.microsoft.com/office/drawing/2014/main" id="{5DCC9863-4187-4569-B983-E070DE324F58}"/>
              </a:ext>
            </a:extLst>
          </p:cNvPr>
          <p:cNvSpPr/>
          <p:nvPr/>
        </p:nvSpPr>
        <p:spPr>
          <a:xfrm>
            <a:off x="4678558" y="4104319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5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4" name="순서도: 연결자 13">
            <a:extLst>
              <a:ext uri="{FF2B5EF4-FFF2-40B4-BE49-F238E27FC236}">
                <a16:creationId xmlns:a16="http://schemas.microsoft.com/office/drawing/2014/main" id="{01D9544E-C37B-4FD2-8318-52335891C513}"/>
              </a:ext>
            </a:extLst>
          </p:cNvPr>
          <p:cNvSpPr/>
          <p:nvPr/>
        </p:nvSpPr>
        <p:spPr>
          <a:xfrm>
            <a:off x="2469498" y="3765723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4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85339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2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4237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프로젝트 개요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–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정보구조도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(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관리자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)</a:t>
            </a:r>
            <a:endParaRPr lang="ko-KR" altLang="en-US" sz="2000" b="1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0">
            <a:extLst>
              <a:ext uri="{FF2B5EF4-FFF2-40B4-BE49-F238E27FC236}">
                <a16:creationId xmlns:a16="http://schemas.microsoft.com/office/drawing/2014/main" id="{F454A6C9-7EA1-4A1D-BF4A-030A9804F0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0237" y="1154533"/>
            <a:ext cx="9792681" cy="4293759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99618449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C1301162-2E9A-4D84-ACDD-E08220C20E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461" y="1360547"/>
            <a:ext cx="5400000" cy="3037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608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3-2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표 55">
            <a:extLst>
              <a:ext uri="{FF2B5EF4-FFF2-40B4-BE49-F238E27FC236}">
                <a16:creationId xmlns:a16="http://schemas.microsoft.com/office/drawing/2014/main" id="{B4BF44EF-DA3C-4E48-8E4E-D7C770D851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2698805"/>
              </p:ext>
            </p:extLst>
          </p:nvPr>
        </p:nvGraphicFramePr>
        <p:xfrm>
          <a:off x="1436914" y="795865"/>
          <a:ext cx="8723094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453849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453849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453849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453849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453849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453849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5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adminArticleForm</a:t>
                      </a:r>
                      <a:endParaRPr lang="ko-KR" altLang="en-US" sz="85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</a:t>
                      </a:r>
                      <a:r>
                        <a:rPr lang="ko-KR" altLang="en-US" sz="9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아티클</a:t>
                      </a:r>
                      <a:r>
                        <a:rPr lang="ko-KR" altLang="en-US" sz="9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글쓰기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22FD73DF-8F21-42BF-AB4A-4B3410C7B3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2273107"/>
              </p:ext>
            </p:extLst>
          </p:nvPr>
        </p:nvGraphicFramePr>
        <p:xfrm>
          <a:off x="6389463" y="1360547"/>
          <a:ext cx="5540076" cy="38535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698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제목 및 내용 입력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웹 에디터 이용하여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글 내용의 크기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모양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정렬 등 변경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0357939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사진 및 파일 첨부 버튼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사진 추가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3351181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등록 클릭 시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제목과 내용에 내용이 모두 입력되어 있다면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글 등록 후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adminArticleDetail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아티클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상세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이동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제목 또는 내용이 입력되어 있지 않다면 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알림창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출력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0673502"/>
                  </a:ext>
                </a:extLst>
              </a:tr>
            </a:tbl>
          </a:graphicData>
        </a:graphic>
      </p:graphicFrame>
      <p:sp>
        <p:nvSpPr>
          <p:cNvPr id="22" name="순서도: 연결자 21">
            <a:extLst>
              <a:ext uri="{FF2B5EF4-FFF2-40B4-BE49-F238E27FC236}">
                <a16:creationId xmlns:a16="http://schemas.microsoft.com/office/drawing/2014/main" id="{F42C3175-F3EF-4531-9F16-14CF566608FB}"/>
              </a:ext>
            </a:extLst>
          </p:cNvPr>
          <p:cNvSpPr/>
          <p:nvPr/>
        </p:nvSpPr>
        <p:spPr>
          <a:xfrm>
            <a:off x="1898649" y="1567246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3" name="순서도: 연결자 22">
            <a:extLst>
              <a:ext uri="{FF2B5EF4-FFF2-40B4-BE49-F238E27FC236}">
                <a16:creationId xmlns:a16="http://schemas.microsoft.com/office/drawing/2014/main" id="{B61CB256-3DDF-4ADD-BD46-64E469DA2206}"/>
              </a:ext>
            </a:extLst>
          </p:cNvPr>
          <p:cNvSpPr/>
          <p:nvPr/>
        </p:nvSpPr>
        <p:spPr>
          <a:xfrm>
            <a:off x="1044105" y="3956080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3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4" name="순서도: 연결자 23">
            <a:extLst>
              <a:ext uri="{FF2B5EF4-FFF2-40B4-BE49-F238E27FC236}">
                <a16:creationId xmlns:a16="http://schemas.microsoft.com/office/drawing/2014/main" id="{C351CB00-6DEA-45E1-B09A-D4AEF9B47027}"/>
              </a:ext>
            </a:extLst>
          </p:cNvPr>
          <p:cNvSpPr/>
          <p:nvPr/>
        </p:nvSpPr>
        <p:spPr>
          <a:xfrm>
            <a:off x="1064318" y="2377028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5" name="순서도: 연결자 24">
            <a:extLst>
              <a:ext uri="{FF2B5EF4-FFF2-40B4-BE49-F238E27FC236}">
                <a16:creationId xmlns:a16="http://schemas.microsoft.com/office/drawing/2014/main" id="{505BBE9C-30BF-4345-B2E7-EC18056E85A7}"/>
              </a:ext>
            </a:extLst>
          </p:cNvPr>
          <p:cNvSpPr/>
          <p:nvPr/>
        </p:nvSpPr>
        <p:spPr>
          <a:xfrm>
            <a:off x="5010678" y="4167188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4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941396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009D652-6621-41AD-B635-72EDCF94BE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461" y="1360547"/>
            <a:ext cx="5400000" cy="3037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608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3-2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표 55">
            <a:extLst>
              <a:ext uri="{FF2B5EF4-FFF2-40B4-BE49-F238E27FC236}">
                <a16:creationId xmlns:a16="http://schemas.microsoft.com/office/drawing/2014/main" id="{B4BF44EF-DA3C-4E48-8E4E-D7C770D851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1321043"/>
              </p:ext>
            </p:extLst>
          </p:nvPr>
        </p:nvGraphicFramePr>
        <p:xfrm>
          <a:off x="1436914" y="795865"/>
          <a:ext cx="8723094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453849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453849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453849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453849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453849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453849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5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adminArticleDetail</a:t>
                      </a:r>
                      <a:endParaRPr lang="ko-KR" altLang="en-US" sz="85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</a:t>
                      </a:r>
                      <a:r>
                        <a:rPr lang="ko-KR" altLang="en-US" sz="9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아티클</a:t>
                      </a:r>
                      <a:r>
                        <a:rPr lang="ko-KR" altLang="en-US" sz="9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상세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22FD73DF-8F21-42BF-AB4A-4B3410C7B3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6696053"/>
              </p:ext>
            </p:extLst>
          </p:nvPr>
        </p:nvGraphicFramePr>
        <p:xfrm>
          <a:off x="6389463" y="1360547"/>
          <a:ext cx="5540076" cy="41583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698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추천 버튼 클릭 시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해당 게시물에 대한 추천 수 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증가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목록 버튼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adminArticle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아티클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메인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0357939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댓글 입력 후 작성 버튼 클릭 시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해당 게시물에 대한 댓글 업로드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내용이 입력되어 있지 않다면 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알림창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출력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3351181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수정 버튼클릭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adminArticleForm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아티클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글쓰기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으로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0673502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삭제 버튼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해당 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아티클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삭제 여부 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알림창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팝업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삭제 후 </a:t>
                      </a:r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adminArticle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아티클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메인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이동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5434107"/>
                  </a:ext>
                </a:extLst>
              </a:tr>
            </a:tbl>
          </a:graphicData>
        </a:graphic>
      </p:graphicFrame>
      <p:sp>
        <p:nvSpPr>
          <p:cNvPr id="14" name="순서도: 연결자 13">
            <a:extLst>
              <a:ext uri="{FF2B5EF4-FFF2-40B4-BE49-F238E27FC236}">
                <a16:creationId xmlns:a16="http://schemas.microsoft.com/office/drawing/2014/main" id="{70A01506-3CFF-4024-8420-567145591E82}"/>
              </a:ext>
            </a:extLst>
          </p:cNvPr>
          <p:cNvSpPr/>
          <p:nvPr/>
        </p:nvSpPr>
        <p:spPr>
          <a:xfrm>
            <a:off x="3177034" y="2879297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5" name="순서도: 연결자 14">
            <a:extLst>
              <a:ext uri="{FF2B5EF4-FFF2-40B4-BE49-F238E27FC236}">
                <a16:creationId xmlns:a16="http://schemas.microsoft.com/office/drawing/2014/main" id="{C8804BBF-458A-48CB-8D4D-6674C7B5A098}"/>
              </a:ext>
            </a:extLst>
          </p:cNvPr>
          <p:cNvSpPr/>
          <p:nvPr/>
        </p:nvSpPr>
        <p:spPr>
          <a:xfrm>
            <a:off x="4845076" y="3803748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5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6" name="순서도: 연결자 15">
            <a:extLst>
              <a:ext uri="{FF2B5EF4-FFF2-40B4-BE49-F238E27FC236}">
                <a16:creationId xmlns:a16="http://schemas.microsoft.com/office/drawing/2014/main" id="{27774475-444D-4EBA-BA60-4929E2F6B85F}"/>
              </a:ext>
            </a:extLst>
          </p:cNvPr>
          <p:cNvSpPr/>
          <p:nvPr/>
        </p:nvSpPr>
        <p:spPr>
          <a:xfrm>
            <a:off x="1087013" y="3868042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7" name="순서도: 연결자 16">
            <a:extLst>
              <a:ext uri="{FF2B5EF4-FFF2-40B4-BE49-F238E27FC236}">
                <a16:creationId xmlns:a16="http://schemas.microsoft.com/office/drawing/2014/main" id="{013513CA-06AA-4059-AFC2-B9412FB533C4}"/>
              </a:ext>
            </a:extLst>
          </p:cNvPr>
          <p:cNvSpPr/>
          <p:nvPr/>
        </p:nvSpPr>
        <p:spPr>
          <a:xfrm>
            <a:off x="4244010" y="3803748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3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9" name="순서도: 연결자 18">
            <a:extLst>
              <a:ext uri="{FF2B5EF4-FFF2-40B4-BE49-F238E27FC236}">
                <a16:creationId xmlns:a16="http://schemas.microsoft.com/office/drawing/2014/main" id="{7B61DB16-9407-4FD1-9C6B-EF9829F059E0}"/>
              </a:ext>
            </a:extLst>
          </p:cNvPr>
          <p:cNvSpPr/>
          <p:nvPr/>
        </p:nvSpPr>
        <p:spPr>
          <a:xfrm>
            <a:off x="4696594" y="3803748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4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477300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5EE302F-6870-454D-AB07-7A1A53A470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461" y="1360547"/>
            <a:ext cx="5400000" cy="3037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608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3-2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표 55">
            <a:extLst>
              <a:ext uri="{FF2B5EF4-FFF2-40B4-BE49-F238E27FC236}">
                <a16:creationId xmlns:a16="http://schemas.microsoft.com/office/drawing/2014/main" id="{B4BF44EF-DA3C-4E48-8E4E-D7C770D851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1443186"/>
              </p:ext>
            </p:extLst>
          </p:nvPr>
        </p:nvGraphicFramePr>
        <p:xfrm>
          <a:off x="1436914" y="795865"/>
          <a:ext cx="8723094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453849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453849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453849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453849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453849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453849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5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adminEvent</a:t>
                      </a:r>
                      <a:endParaRPr lang="ko-KR" altLang="en-US" sz="85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이벤트 메인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22FD73DF-8F21-42BF-AB4A-4B3410C7B3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6005597"/>
              </p:ext>
            </p:extLst>
          </p:nvPr>
        </p:nvGraphicFramePr>
        <p:xfrm>
          <a:off x="6389463" y="1360547"/>
          <a:ext cx="5540076" cy="40456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698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상단 카테고리 태그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분류별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이벤트 출력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이벤트 공지사항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adminNoticeDetail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공지사항 상세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0357939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이벤트 행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adminEventDetail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이벤트 상세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3351181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목록 페이지 출력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0673502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검색 버튼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현재 탭 내부에서만 적용되는 검색 팝업 창 출력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5434107"/>
                  </a:ext>
                </a:extLst>
              </a:tr>
            </a:tbl>
          </a:graphicData>
        </a:graphic>
      </p:graphicFrame>
      <p:sp>
        <p:nvSpPr>
          <p:cNvPr id="20" name="순서도: 연결자 19">
            <a:extLst>
              <a:ext uri="{FF2B5EF4-FFF2-40B4-BE49-F238E27FC236}">
                <a16:creationId xmlns:a16="http://schemas.microsoft.com/office/drawing/2014/main" id="{D3423D9D-7877-4060-B56B-FA3AE3ED03AC}"/>
              </a:ext>
            </a:extLst>
          </p:cNvPr>
          <p:cNvSpPr/>
          <p:nvPr/>
        </p:nvSpPr>
        <p:spPr>
          <a:xfrm>
            <a:off x="1303564" y="2750710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3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1" name="순서도: 연결자 20">
            <a:extLst>
              <a:ext uri="{FF2B5EF4-FFF2-40B4-BE49-F238E27FC236}">
                <a16:creationId xmlns:a16="http://schemas.microsoft.com/office/drawing/2014/main" id="{A9ACDA20-24A6-4E49-A480-AA2129A6CAAE}"/>
              </a:ext>
            </a:extLst>
          </p:cNvPr>
          <p:cNvSpPr/>
          <p:nvPr/>
        </p:nvSpPr>
        <p:spPr>
          <a:xfrm>
            <a:off x="2965111" y="2177959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2" name="순서도: 연결자 21">
            <a:extLst>
              <a:ext uri="{FF2B5EF4-FFF2-40B4-BE49-F238E27FC236}">
                <a16:creationId xmlns:a16="http://schemas.microsoft.com/office/drawing/2014/main" id="{35F22FE2-2081-49D5-900F-748A9A032F66}"/>
              </a:ext>
            </a:extLst>
          </p:cNvPr>
          <p:cNvSpPr/>
          <p:nvPr/>
        </p:nvSpPr>
        <p:spPr>
          <a:xfrm>
            <a:off x="1270542" y="1767637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3" name="순서도: 연결자 22">
            <a:extLst>
              <a:ext uri="{FF2B5EF4-FFF2-40B4-BE49-F238E27FC236}">
                <a16:creationId xmlns:a16="http://schemas.microsoft.com/office/drawing/2014/main" id="{3A789CE1-4F06-4B8E-BF27-C195A1119570}"/>
              </a:ext>
            </a:extLst>
          </p:cNvPr>
          <p:cNvSpPr/>
          <p:nvPr/>
        </p:nvSpPr>
        <p:spPr>
          <a:xfrm>
            <a:off x="4678558" y="4104319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5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4" name="순서도: 연결자 23">
            <a:extLst>
              <a:ext uri="{FF2B5EF4-FFF2-40B4-BE49-F238E27FC236}">
                <a16:creationId xmlns:a16="http://schemas.microsoft.com/office/drawing/2014/main" id="{6AB01CD7-D020-4020-BDC0-E4C3B9EA807D}"/>
              </a:ext>
            </a:extLst>
          </p:cNvPr>
          <p:cNvSpPr/>
          <p:nvPr/>
        </p:nvSpPr>
        <p:spPr>
          <a:xfrm>
            <a:off x="2469498" y="3765723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4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936208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2DE33D9-372B-4FE7-A52E-D69F974819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461" y="1360547"/>
            <a:ext cx="5400000" cy="3037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608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3-2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표 55">
            <a:extLst>
              <a:ext uri="{FF2B5EF4-FFF2-40B4-BE49-F238E27FC236}">
                <a16:creationId xmlns:a16="http://schemas.microsoft.com/office/drawing/2014/main" id="{B4BF44EF-DA3C-4E48-8E4E-D7C770D851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1604391"/>
              </p:ext>
            </p:extLst>
          </p:nvPr>
        </p:nvGraphicFramePr>
        <p:xfrm>
          <a:off x="1436914" y="795865"/>
          <a:ext cx="8723094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453849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453849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453849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453849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453849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453849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5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adminEventForm</a:t>
                      </a:r>
                      <a:endParaRPr lang="ko-KR" altLang="en-US" sz="85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이벤트 글쓰기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22FD73DF-8F21-42BF-AB4A-4B3410C7B3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9121195"/>
              </p:ext>
            </p:extLst>
          </p:nvPr>
        </p:nvGraphicFramePr>
        <p:xfrm>
          <a:off x="6389463" y="1360547"/>
          <a:ext cx="5540076" cy="38535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698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제목 및 내용 입력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웹 에디터 이용하여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글 내용의 크기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모양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정렬 등 변경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0357939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사진 및 파일 첨부 버튼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사진 추가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3351181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등록 클릭 시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제목과 내용에 내용이 모두 입력되어 있다면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글 등록 후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adminEventDetail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아티클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상세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이동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제목 또는 내용이 입력되어 있지 않다면 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알림창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출력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0673502"/>
                  </a:ext>
                </a:extLst>
              </a:tr>
            </a:tbl>
          </a:graphicData>
        </a:graphic>
      </p:graphicFrame>
      <p:sp>
        <p:nvSpPr>
          <p:cNvPr id="15" name="순서도: 연결자 14">
            <a:extLst>
              <a:ext uri="{FF2B5EF4-FFF2-40B4-BE49-F238E27FC236}">
                <a16:creationId xmlns:a16="http://schemas.microsoft.com/office/drawing/2014/main" id="{F98EC363-D6F8-4307-84B9-76876AD7C3F6}"/>
              </a:ext>
            </a:extLst>
          </p:cNvPr>
          <p:cNvSpPr/>
          <p:nvPr/>
        </p:nvSpPr>
        <p:spPr>
          <a:xfrm>
            <a:off x="1898649" y="1567246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6" name="순서도: 연결자 15">
            <a:extLst>
              <a:ext uri="{FF2B5EF4-FFF2-40B4-BE49-F238E27FC236}">
                <a16:creationId xmlns:a16="http://schemas.microsoft.com/office/drawing/2014/main" id="{E30F76C3-6FF1-426F-84E2-58044F47644B}"/>
              </a:ext>
            </a:extLst>
          </p:cNvPr>
          <p:cNvSpPr/>
          <p:nvPr/>
        </p:nvSpPr>
        <p:spPr>
          <a:xfrm>
            <a:off x="1044105" y="3956080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3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7" name="순서도: 연결자 16">
            <a:extLst>
              <a:ext uri="{FF2B5EF4-FFF2-40B4-BE49-F238E27FC236}">
                <a16:creationId xmlns:a16="http://schemas.microsoft.com/office/drawing/2014/main" id="{035A75CE-55C4-479B-B4D4-D44782E4FF4C}"/>
              </a:ext>
            </a:extLst>
          </p:cNvPr>
          <p:cNvSpPr/>
          <p:nvPr/>
        </p:nvSpPr>
        <p:spPr>
          <a:xfrm>
            <a:off x="1064318" y="2377028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9" name="순서도: 연결자 18">
            <a:extLst>
              <a:ext uri="{FF2B5EF4-FFF2-40B4-BE49-F238E27FC236}">
                <a16:creationId xmlns:a16="http://schemas.microsoft.com/office/drawing/2014/main" id="{B456D23B-E2C4-4A76-9CDC-8485FFC0F78B}"/>
              </a:ext>
            </a:extLst>
          </p:cNvPr>
          <p:cNvSpPr/>
          <p:nvPr/>
        </p:nvSpPr>
        <p:spPr>
          <a:xfrm>
            <a:off x="5010678" y="4167188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4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040667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8A95773-7D3F-4D39-8A3E-812A502D08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461" y="1360547"/>
            <a:ext cx="5400000" cy="3037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608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3-2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표 55">
            <a:extLst>
              <a:ext uri="{FF2B5EF4-FFF2-40B4-BE49-F238E27FC236}">
                <a16:creationId xmlns:a16="http://schemas.microsoft.com/office/drawing/2014/main" id="{B4BF44EF-DA3C-4E48-8E4E-D7C770D851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4959602"/>
              </p:ext>
            </p:extLst>
          </p:nvPr>
        </p:nvGraphicFramePr>
        <p:xfrm>
          <a:off x="1436914" y="795865"/>
          <a:ext cx="8723094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453849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453849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453849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453849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453849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453849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5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adminEventDetail</a:t>
                      </a:r>
                      <a:endParaRPr lang="ko-KR" altLang="en-US" sz="85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이벤트 상세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  <p:sp>
        <p:nvSpPr>
          <p:cNvPr id="14" name="순서도: 연결자 13">
            <a:extLst>
              <a:ext uri="{FF2B5EF4-FFF2-40B4-BE49-F238E27FC236}">
                <a16:creationId xmlns:a16="http://schemas.microsoft.com/office/drawing/2014/main" id="{4939A040-B971-431F-8FD7-6E4CA40F35A0}"/>
              </a:ext>
            </a:extLst>
          </p:cNvPr>
          <p:cNvSpPr/>
          <p:nvPr/>
        </p:nvSpPr>
        <p:spPr>
          <a:xfrm>
            <a:off x="3177034" y="2879297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0" name="순서도: 연결자 19">
            <a:extLst>
              <a:ext uri="{FF2B5EF4-FFF2-40B4-BE49-F238E27FC236}">
                <a16:creationId xmlns:a16="http://schemas.microsoft.com/office/drawing/2014/main" id="{AE249D41-0C94-492B-8FDA-B2A738B5AEB5}"/>
              </a:ext>
            </a:extLst>
          </p:cNvPr>
          <p:cNvSpPr/>
          <p:nvPr/>
        </p:nvSpPr>
        <p:spPr>
          <a:xfrm>
            <a:off x="4845076" y="3803748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5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1" name="순서도: 연결자 20">
            <a:extLst>
              <a:ext uri="{FF2B5EF4-FFF2-40B4-BE49-F238E27FC236}">
                <a16:creationId xmlns:a16="http://schemas.microsoft.com/office/drawing/2014/main" id="{92FF1AA7-084C-4031-85D8-E66C0B7F0835}"/>
              </a:ext>
            </a:extLst>
          </p:cNvPr>
          <p:cNvSpPr/>
          <p:nvPr/>
        </p:nvSpPr>
        <p:spPr>
          <a:xfrm>
            <a:off x="1087013" y="3868042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2" name="순서도: 연결자 21">
            <a:extLst>
              <a:ext uri="{FF2B5EF4-FFF2-40B4-BE49-F238E27FC236}">
                <a16:creationId xmlns:a16="http://schemas.microsoft.com/office/drawing/2014/main" id="{ACD9BB93-4312-4C05-A86C-F672DEF9D834}"/>
              </a:ext>
            </a:extLst>
          </p:cNvPr>
          <p:cNvSpPr/>
          <p:nvPr/>
        </p:nvSpPr>
        <p:spPr>
          <a:xfrm>
            <a:off x="4244010" y="3803748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3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3" name="순서도: 연결자 22">
            <a:extLst>
              <a:ext uri="{FF2B5EF4-FFF2-40B4-BE49-F238E27FC236}">
                <a16:creationId xmlns:a16="http://schemas.microsoft.com/office/drawing/2014/main" id="{3FE0D307-70DC-4F6F-BADB-EE0FF2577937}"/>
              </a:ext>
            </a:extLst>
          </p:cNvPr>
          <p:cNvSpPr/>
          <p:nvPr/>
        </p:nvSpPr>
        <p:spPr>
          <a:xfrm>
            <a:off x="4696594" y="3803748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4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90B60478-E06A-4FAA-8AF9-24F0F843B9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8581686"/>
              </p:ext>
            </p:extLst>
          </p:nvPr>
        </p:nvGraphicFramePr>
        <p:xfrm>
          <a:off x="6389463" y="1360547"/>
          <a:ext cx="5540076" cy="41583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698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추천 버튼 클릭 시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해당 게시물에 대한 추천 수 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증가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목록 버튼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adminEvent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이벤트 메인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0357939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댓글 입력 후 작성 버튼 클릭 시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해당 게시물에 대한 댓글 업로드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내용이 입력되어 있지 않다면 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알림창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출력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3351181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수정 버튼클릭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adminEventForm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이벤트 글쓰기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으로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0673502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삭제 버튼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해당 이벤트 삭제 여부 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알림창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팝업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삭제 후 </a:t>
                      </a:r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adminEvent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이벤트 메인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이동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54341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6174481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608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3-2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B2A740FE-C26A-434C-A58A-821F87119C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736583"/>
              </p:ext>
            </p:extLst>
          </p:nvPr>
        </p:nvGraphicFramePr>
        <p:xfrm>
          <a:off x="6389463" y="1360547"/>
          <a:ext cx="5540076" cy="33856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698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공지사항 게시글 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개씩 출력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목록 페이지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9357364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검색 버튼 클릭 시 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현재 탭 내부에서만 적용되는 팝업 창 출력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6743543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글쓰기 버튼 클릭 시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adminNoticeForm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공지사항 글쓰기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0303564"/>
                  </a:ext>
                </a:extLst>
              </a:tr>
            </a:tbl>
          </a:graphicData>
        </a:graphic>
      </p:graphicFrame>
      <p:graphicFrame>
        <p:nvGraphicFramePr>
          <p:cNvPr id="11" name="표 55">
            <a:extLst>
              <a:ext uri="{FF2B5EF4-FFF2-40B4-BE49-F238E27FC236}">
                <a16:creationId xmlns:a16="http://schemas.microsoft.com/office/drawing/2014/main" id="{B4BF44EF-DA3C-4E48-8E4E-D7C770D851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6974337"/>
              </p:ext>
            </p:extLst>
          </p:nvPr>
        </p:nvGraphicFramePr>
        <p:xfrm>
          <a:off x="2031999" y="795865"/>
          <a:ext cx="812800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adminNotice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공지사항 메인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  <p:pic>
        <p:nvPicPr>
          <p:cNvPr id="9" name="그림 8">
            <a:extLst>
              <a:ext uri="{FF2B5EF4-FFF2-40B4-BE49-F238E27FC236}">
                <a16:creationId xmlns:a16="http://schemas.microsoft.com/office/drawing/2014/main" id="{BC34B8C3-10E2-4BBE-B0D8-93D9616A0A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8" y="1360547"/>
            <a:ext cx="5400000" cy="3037500"/>
          </a:xfrm>
          <a:prstGeom prst="rect">
            <a:avLst/>
          </a:prstGeom>
        </p:spPr>
      </p:pic>
      <p:sp>
        <p:nvSpPr>
          <p:cNvPr id="20" name="순서도: 연결자 19">
            <a:extLst>
              <a:ext uri="{FF2B5EF4-FFF2-40B4-BE49-F238E27FC236}">
                <a16:creationId xmlns:a16="http://schemas.microsoft.com/office/drawing/2014/main" id="{C7C7DDB7-6CF2-438C-99E9-15C9245D792D}"/>
              </a:ext>
            </a:extLst>
          </p:cNvPr>
          <p:cNvSpPr/>
          <p:nvPr/>
        </p:nvSpPr>
        <p:spPr>
          <a:xfrm>
            <a:off x="5002937" y="4174071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4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1" name="순서도: 연결자 20">
            <a:extLst>
              <a:ext uri="{FF2B5EF4-FFF2-40B4-BE49-F238E27FC236}">
                <a16:creationId xmlns:a16="http://schemas.microsoft.com/office/drawing/2014/main" id="{06D5F5F0-4216-4B4F-B23E-05D5F9A0AA84}"/>
              </a:ext>
            </a:extLst>
          </p:cNvPr>
          <p:cNvSpPr/>
          <p:nvPr/>
        </p:nvSpPr>
        <p:spPr>
          <a:xfrm>
            <a:off x="1404431" y="4174071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3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2" name="순서도: 연결자 21">
            <a:extLst>
              <a:ext uri="{FF2B5EF4-FFF2-40B4-BE49-F238E27FC236}">
                <a16:creationId xmlns:a16="http://schemas.microsoft.com/office/drawing/2014/main" id="{EB622B1B-E86C-41ED-ACD9-9E248A85B45C}"/>
              </a:ext>
            </a:extLst>
          </p:cNvPr>
          <p:cNvSpPr/>
          <p:nvPr/>
        </p:nvSpPr>
        <p:spPr>
          <a:xfrm>
            <a:off x="2527215" y="3906594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3" name="순서도: 연결자 22">
            <a:extLst>
              <a:ext uri="{FF2B5EF4-FFF2-40B4-BE49-F238E27FC236}">
                <a16:creationId xmlns:a16="http://schemas.microsoft.com/office/drawing/2014/main" id="{0F8ADFEE-C076-4456-AD53-0CDBB0888B2A}"/>
              </a:ext>
            </a:extLst>
          </p:cNvPr>
          <p:cNvSpPr/>
          <p:nvPr/>
        </p:nvSpPr>
        <p:spPr>
          <a:xfrm>
            <a:off x="1932601" y="3056565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722940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0483FB91-3034-4258-B7BE-C30CA3864A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8" y="1344876"/>
            <a:ext cx="5400000" cy="3037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608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3-2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B2A740FE-C26A-434C-A58A-821F87119C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4627980"/>
              </p:ext>
            </p:extLst>
          </p:nvPr>
        </p:nvGraphicFramePr>
        <p:xfrm>
          <a:off x="6389463" y="1360547"/>
          <a:ext cx="5540076" cy="38535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698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제목 및 내용 입력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웹 에디터 이용하여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글 내용의 크기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모양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정렬 등 변경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6743543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사진 및 파일 첨부 버튼 클릭 시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사진 및 파일 추가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0303564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등록 클릭 시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제목과 내용에 내용이 모두 입력되어 있다면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글 등록 후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adminNotice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공지사항 메인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이동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제목 또는 내용이 입력되어 있지 않다면 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알림창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출력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9012111"/>
                  </a:ext>
                </a:extLst>
              </a:tr>
            </a:tbl>
          </a:graphicData>
        </a:graphic>
      </p:graphicFrame>
      <p:graphicFrame>
        <p:nvGraphicFramePr>
          <p:cNvPr id="11" name="표 55">
            <a:extLst>
              <a:ext uri="{FF2B5EF4-FFF2-40B4-BE49-F238E27FC236}">
                <a16:creationId xmlns:a16="http://schemas.microsoft.com/office/drawing/2014/main" id="{B4BF44EF-DA3C-4E48-8E4E-D7C770D851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5440454"/>
              </p:ext>
            </p:extLst>
          </p:nvPr>
        </p:nvGraphicFramePr>
        <p:xfrm>
          <a:off x="1589102" y="795865"/>
          <a:ext cx="8570898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428483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428483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428483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428483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428483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428483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adminNoticeForm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공지사항 글쓰기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  <p:sp>
        <p:nvSpPr>
          <p:cNvPr id="14" name="순서도: 연결자 13">
            <a:extLst>
              <a:ext uri="{FF2B5EF4-FFF2-40B4-BE49-F238E27FC236}">
                <a16:creationId xmlns:a16="http://schemas.microsoft.com/office/drawing/2014/main" id="{F4676504-B852-413A-B5B8-8DCF69EABC98}"/>
              </a:ext>
            </a:extLst>
          </p:cNvPr>
          <p:cNvSpPr/>
          <p:nvPr/>
        </p:nvSpPr>
        <p:spPr>
          <a:xfrm>
            <a:off x="3052839" y="1507544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5" name="순서도: 연결자 14">
            <a:extLst>
              <a:ext uri="{FF2B5EF4-FFF2-40B4-BE49-F238E27FC236}">
                <a16:creationId xmlns:a16="http://schemas.microsoft.com/office/drawing/2014/main" id="{DAFD51AF-513D-4D56-9797-DADC7FEF5452}"/>
              </a:ext>
            </a:extLst>
          </p:cNvPr>
          <p:cNvSpPr/>
          <p:nvPr/>
        </p:nvSpPr>
        <p:spPr>
          <a:xfrm>
            <a:off x="5020184" y="4162805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4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6" name="순서도: 연결자 15">
            <a:extLst>
              <a:ext uri="{FF2B5EF4-FFF2-40B4-BE49-F238E27FC236}">
                <a16:creationId xmlns:a16="http://schemas.microsoft.com/office/drawing/2014/main" id="{7CF80DE4-4A5A-4342-A555-17E2801F4354}"/>
              </a:ext>
            </a:extLst>
          </p:cNvPr>
          <p:cNvSpPr/>
          <p:nvPr/>
        </p:nvSpPr>
        <p:spPr>
          <a:xfrm>
            <a:off x="1127756" y="2421750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1" name="순서도: 연결자 20">
            <a:extLst>
              <a:ext uri="{FF2B5EF4-FFF2-40B4-BE49-F238E27FC236}">
                <a16:creationId xmlns:a16="http://schemas.microsoft.com/office/drawing/2014/main" id="{8EC99E14-DF0A-4EA7-A946-33304C0055A2}"/>
              </a:ext>
            </a:extLst>
          </p:cNvPr>
          <p:cNvSpPr/>
          <p:nvPr/>
        </p:nvSpPr>
        <p:spPr>
          <a:xfrm>
            <a:off x="1681239" y="3867435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3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628833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608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3-2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B2A740FE-C26A-434C-A58A-821F87119C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4743084"/>
              </p:ext>
            </p:extLst>
          </p:nvPr>
        </p:nvGraphicFramePr>
        <p:xfrm>
          <a:off x="6389463" y="1360547"/>
          <a:ext cx="5540076" cy="27516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698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목록 버튼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adminNotice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공지사항 메인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수정 버튼클릭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adminNoticeForm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공지사항 글쓰기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으로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9357364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삭제 버튼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해당 공지사항 삭제 여부 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알림창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팝업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삭제 시 </a:t>
                      </a:r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adminNotice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공지사항 메인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이동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6743543"/>
                  </a:ext>
                </a:extLst>
              </a:tr>
            </a:tbl>
          </a:graphicData>
        </a:graphic>
      </p:graphicFrame>
      <p:graphicFrame>
        <p:nvGraphicFramePr>
          <p:cNvPr id="11" name="표 55">
            <a:extLst>
              <a:ext uri="{FF2B5EF4-FFF2-40B4-BE49-F238E27FC236}">
                <a16:creationId xmlns:a16="http://schemas.microsoft.com/office/drawing/2014/main" id="{B4BF44EF-DA3C-4E48-8E4E-D7C770D85107}"/>
              </a:ext>
            </a:extLst>
          </p:cNvPr>
          <p:cNvGraphicFramePr>
            <a:graphicFrameLocks noGrp="1"/>
          </p:cNvGraphicFramePr>
          <p:nvPr/>
        </p:nvGraphicFramePr>
        <p:xfrm>
          <a:off x="2031999" y="795865"/>
          <a:ext cx="812800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adminNoticeDetail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5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공지사항 상세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DFFB78F4-FC6B-4979-993F-0D015E5610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8" y="1360547"/>
            <a:ext cx="5400000" cy="3037500"/>
          </a:xfrm>
          <a:prstGeom prst="rect">
            <a:avLst/>
          </a:prstGeom>
        </p:spPr>
      </p:pic>
      <p:sp>
        <p:nvSpPr>
          <p:cNvPr id="17" name="순서도: 연결자 16">
            <a:extLst>
              <a:ext uri="{FF2B5EF4-FFF2-40B4-BE49-F238E27FC236}">
                <a16:creationId xmlns:a16="http://schemas.microsoft.com/office/drawing/2014/main" id="{448177EF-CD76-461F-946C-FDCBD4D4A63C}"/>
              </a:ext>
            </a:extLst>
          </p:cNvPr>
          <p:cNvSpPr/>
          <p:nvPr/>
        </p:nvSpPr>
        <p:spPr>
          <a:xfrm>
            <a:off x="1259049" y="3809026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9" name="순서도: 연결자 18">
            <a:extLst>
              <a:ext uri="{FF2B5EF4-FFF2-40B4-BE49-F238E27FC236}">
                <a16:creationId xmlns:a16="http://schemas.microsoft.com/office/drawing/2014/main" id="{B63449A0-95E1-4D47-A560-B132E632C780}"/>
              </a:ext>
            </a:extLst>
          </p:cNvPr>
          <p:cNvSpPr/>
          <p:nvPr/>
        </p:nvSpPr>
        <p:spPr>
          <a:xfrm>
            <a:off x="4864045" y="3809026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3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0" name="순서도: 연결자 19">
            <a:extLst>
              <a:ext uri="{FF2B5EF4-FFF2-40B4-BE49-F238E27FC236}">
                <a16:creationId xmlns:a16="http://schemas.microsoft.com/office/drawing/2014/main" id="{8A97D002-A84B-45BA-87CF-04A27DC4D6AC}"/>
              </a:ext>
            </a:extLst>
          </p:cNvPr>
          <p:cNvSpPr/>
          <p:nvPr/>
        </p:nvSpPr>
        <p:spPr>
          <a:xfrm>
            <a:off x="4693173" y="3809026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9738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0E05753-3D63-4C7F-BD62-294C59630A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886"/>
          <a:stretch/>
        </p:blipFill>
        <p:spPr>
          <a:xfrm>
            <a:off x="402538" y="1873456"/>
            <a:ext cx="5400000" cy="252458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608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3-2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표 55">
            <a:extLst>
              <a:ext uri="{FF2B5EF4-FFF2-40B4-BE49-F238E27FC236}">
                <a16:creationId xmlns:a16="http://schemas.microsoft.com/office/drawing/2014/main" id="{B4BF44EF-DA3C-4E48-8E4E-D7C770D851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5659049"/>
              </p:ext>
            </p:extLst>
          </p:nvPr>
        </p:nvGraphicFramePr>
        <p:xfrm>
          <a:off x="2031999" y="795865"/>
          <a:ext cx="812800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adminOperation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운영참여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  <p:sp>
        <p:nvSpPr>
          <p:cNvPr id="10" name="순서도: 연결자 9">
            <a:extLst>
              <a:ext uri="{FF2B5EF4-FFF2-40B4-BE49-F238E27FC236}">
                <a16:creationId xmlns:a16="http://schemas.microsoft.com/office/drawing/2014/main" id="{327F4479-A251-404A-91BD-687E5983E916}"/>
              </a:ext>
            </a:extLst>
          </p:cNvPr>
          <p:cNvSpPr/>
          <p:nvPr/>
        </p:nvSpPr>
        <p:spPr>
          <a:xfrm>
            <a:off x="1018961" y="1873457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2" name="순서도: 연결자 11">
            <a:extLst>
              <a:ext uri="{FF2B5EF4-FFF2-40B4-BE49-F238E27FC236}">
                <a16:creationId xmlns:a16="http://schemas.microsoft.com/office/drawing/2014/main" id="{2E7C0E85-C866-4B6C-891C-50E79A090FC9}"/>
              </a:ext>
            </a:extLst>
          </p:cNvPr>
          <p:cNvSpPr/>
          <p:nvPr/>
        </p:nvSpPr>
        <p:spPr>
          <a:xfrm>
            <a:off x="3035863" y="2306844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3" name="순서도: 연결자 12">
            <a:extLst>
              <a:ext uri="{FF2B5EF4-FFF2-40B4-BE49-F238E27FC236}">
                <a16:creationId xmlns:a16="http://schemas.microsoft.com/office/drawing/2014/main" id="{025FDB97-4C26-442C-9BFA-F76EA5CE5563}"/>
              </a:ext>
            </a:extLst>
          </p:cNvPr>
          <p:cNvSpPr/>
          <p:nvPr/>
        </p:nvSpPr>
        <p:spPr>
          <a:xfrm>
            <a:off x="2385943" y="3053126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3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4" name="순서도: 연결자 13">
            <a:extLst>
              <a:ext uri="{FF2B5EF4-FFF2-40B4-BE49-F238E27FC236}">
                <a16:creationId xmlns:a16="http://schemas.microsoft.com/office/drawing/2014/main" id="{F6BBE86E-59A8-4E36-BD2F-6E49F31805A6}"/>
              </a:ext>
            </a:extLst>
          </p:cNvPr>
          <p:cNvSpPr/>
          <p:nvPr/>
        </p:nvSpPr>
        <p:spPr>
          <a:xfrm>
            <a:off x="2452618" y="3918523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4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5" name="순서도: 연결자 14">
            <a:extLst>
              <a:ext uri="{FF2B5EF4-FFF2-40B4-BE49-F238E27FC236}">
                <a16:creationId xmlns:a16="http://schemas.microsoft.com/office/drawing/2014/main" id="{157B4092-BCC2-4C67-87AC-AFE073D5347F}"/>
              </a:ext>
            </a:extLst>
          </p:cNvPr>
          <p:cNvSpPr/>
          <p:nvPr/>
        </p:nvSpPr>
        <p:spPr>
          <a:xfrm>
            <a:off x="4427179" y="4026751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6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6" name="순서도: 연결자 15">
            <a:extLst>
              <a:ext uri="{FF2B5EF4-FFF2-40B4-BE49-F238E27FC236}">
                <a16:creationId xmlns:a16="http://schemas.microsoft.com/office/drawing/2014/main" id="{8553ACEA-DD02-4F6D-9134-193D7DE02D7D}"/>
              </a:ext>
            </a:extLst>
          </p:cNvPr>
          <p:cNvSpPr/>
          <p:nvPr/>
        </p:nvSpPr>
        <p:spPr>
          <a:xfrm>
            <a:off x="1420743" y="4182063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5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7" name="순서도: 연결자 16">
            <a:extLst>
              <a:ext uri="{FF2B5EF4-FFF2-40B4-BE49-F238E27FC236}">
                <a16:creationId xmlns:a16="http://schemas.microsoft.com/office/drawing/2014/main" id="{2D6F8877-CE0F-4D06-ACA1-FBA2C03EDC09}"/>
              </a:ext>
            </a:extLst>
          </p:cNvPr>
          <p:cNvSpPr/>
          <p:nvPr/>
        </p:nvSpPr>
        <p:spPr>
          <a:xfrm>
            <a:off x="4787316" y="4026750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7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9D46BC7-40F3-4A3D-A53D-1B969969EF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1286457"/>
              </p:ext>
            </p:extLst>
          </p:nvPr>
        </p:nvGraphicFramePr>
        <p:xfrm>
          <a:off x="6389463" y="1360546"/>
          <a:ext cx="5540076" cy="48448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5836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5882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상단 카테고리 클릭 시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각각의 카테고리에 해당하는 게시글 목록 출력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5882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운영참여 이용에 대한 공지사항 목록이 상단 출력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164665"/>
                  </a:ext>
                </a:extLst>
              </a:tr>
              <a:tr h="5882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운영참여 게시글이 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개씩 출력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7861689"/>
                  </a:ext>
                </a:extLst>
              </a:tr>
              <a:tr h="5882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목록 페이지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837612"/>
                  </a:ext>
                </a:extLst>
              </a:tr>
              <a:tr h="5882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검색 버튼 클릭 시 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현재 탭 내부에서만 적용되는 팝업 창 출력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9370213"/>
                  </a:ext>
                </a:extLst>
              </a:tr>
              <a:tr h="5882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내가 쓴 글 버튼 클릭 시 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기존에 본인이 작성했던 글 목록이 출력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2809362"/>
                  </a:ext>
                </a:extLst>
              </a:tr>
              <a:tr h="5882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글쓰기 버튼을 누르면 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adminOperationForm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운영참여 글쓰기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으로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0500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612269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417A233-3F05-4A3C-A81D-6FFC5ACCE4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8" y="1337566"/>
            <a:ext cx="5400000" cy="3037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608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3-2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0C1E144B-D785-4626-9BAA-6BBC8934D2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2276251"/>
              </p:ext>
            </p:extLst>
          </p:nvPr>
        </p:nvGraphicFramePr>
        <p:xfrm>
          <a:off x="6389463" y="1360547"/>
          <a:ext cx="5540076" cy="38535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698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제목 및 내용 입력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웹 에디터 이용하여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글 내용의 크기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모양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정렬 등 변경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0357939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사진 및 파일 첨부 버튼 클릭 시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사진 및 파일 추가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3351181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등록 클릭 시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제목과 내용에 내용이 모두 입력되어 있다면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글 등록 후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adminOperation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운영참여 메인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으로 이동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제목 또는 내용이 입력되어 있지 않다면 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알림창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출력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9742069"/>
                  </a:ext>
                </a:extLst>
              </a:tr>
            </a:tbl>
          </a:graphicData>
        </a:graphic>
      </p:graphicFrame>
      <p:sp>
        <p:nvSpPr>
          <p:cNvPr id="11" name="순서도: 연결자 10">
            <a:extLst>
              <a:ext uri="{FF2B5EF4-FFF2-40B4-BE49-F238E27FC236}">
                <a16:creationId xmlns:a16="http://schemas.microsoft.com/office/drawing/2014/main" id="{FE840F96-8633-4A86-BE09-A15A009464C5}"/>
              </a:ext>
            </a:extLst>
          </p:cNvPr>
          <p:cNvSpPr/>
          <p:nvPr/>
        </p:nvSpPr>
        <p:spPr>
          <a:xfrm>
            <a:off x="1898649" y="1567246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5" name="순서도: 연결자 14">
            <a:extLst>
              <a:ext uri="{FF2B5EF4-FFF2-40B4-BE49-F238E27FC236}">
                <a16:creationId xmlns:a16="http://schemas.microsoft.com/office/drawing/2014/main" id="{12F162E8-3B66-46BB-9171-A363667DF0C1}"/>
              </a:ext>
            </a:extLst>
          </p:cNvPr>
          <p:cNvSpPr/>
          <p:nvPr/>
        </p:nvSpPr>
        <p:spPr>
          <a:xfrm>
            <a:off x="1044105" y="3956080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3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6" name="순서도: 연결자 15">
            <a:extLst>
              <a:ext uri="{FF2B5EF4-FFF2-40B4-BE49-F238E27FC236}">
                <a16:creationId xmlns:a16="http://schemas.microsoft.com/office/drawing/2014/main" id="{E0E3383D-19E3-4F2F-9659-79A1F2FC13A4}"/>
              </a:ext>
            </a:extLst>
          </p:cNvPr>
          <p:cNvSpPr/>
          <p:nvPr/>
        </p:nvSpPr>
        <p:spPr>
          <a:xfrm>
            <a:off x="1064318" y="2377028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7" name="순서도: 연결자 16">
            <a:extLst>
              <a:ext uri="{FF2B5EF4-FFF2-40B4-BE49-F238E27FC236}">
                <a16:creationId xmlns:a16="http://schemas.microsoft.com/office/drawing/2014/main" id="{E1EFF1B5-0D9A-4A8E-8D57-C15A4C0276DF}"/>
              </a:ext>
            </a:extLst>
          </p:cNvPr>
          <p:cNvSpPr/>
          <p:nvPr/>
        </p:nvSpPr>
        <p:spPr>
          <a:xfrm>
            <a:off x="5010678" y="4167188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4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graphicFrame>
        <p:nvGraphicFramePr>
          <p:cNvPr id="12" name="표 55">
            <a:extLst>
              <a:ext uri="{FF2B5EF4-FFF2-40B4-BE49-F238E27FC236}">
                <a16:creationId xmlns:a16="http://schemas.microsoft.com/office/drawing/2014/main" id="{56547C06-44FB-423B-8E6D-81AC5B3A99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9027681"/>
              </p:ext>
            </p:extLst>
          </p:nvPr>
        </p:nvGraphicFramePr>
        <p:xfrm>
          <a:off x="2031999" y="795865"/>
          <a:ext cx="812800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adminOperationForm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5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운영참여 글쓰기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569203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111 고르곤졸라">
      <a:dk1>
        <a:srgbClr val="3A3838"/>
      </a:dk1>
      <a:lt1>
        <a:srgbClr val="FFFFFF"/>
      </a:lt1>
      <a:dk2>
        <a:srgbClr val="5D5B5B"/>
      </a:dk2>
      <a:lt2>
        <a:srgbClr val="F2F2F2"/>
      </a:lt2>
      <a:accent1>
        <a:srgbClr val="5F5F5D"/>
      </a:accent1>
      <a:accent2>
        <a:srgbClr val="7C7C7A"/>
      </a:accent2>
      <a:accent3>
        <a:srgbClr val="BEB7B1"/>
      </a:accent3>
      <a:accent4>
        <a:srgbClr val="3D3A35"/>
      </a:accent4>
      <a:accent5>
        <a:srgbClr val="D1C6AE"/>
      </a:accent5>
      <a:accent6>
        <a:srgbClr val="DFD8C7"/>
      </a:accent6>
      <a:hlink>
        <a:srgbClr val="757070"/>
      </a:hlink>
      <a:folHlink>
        <a:srgbClr val="757070"/>
      </a:folHlink>
    </a:clrScheme>
    <a:fontScheme name="Pretendard">
      <a:majorFont>
        <a:latin typeface="Pretendard Black"/>
        <a:ea typeface="Pretendard Black"/>
        <a:cs typeface=""/>
      </a:majorFont>
      <a:minorFont>
        <a:latin typeface="Pretendar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4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3533</TotalTime>
  <Words>6467</Words>
  <Application>Microsoft Office PowerPoint</Application>
  <PresentationFormat>와이드스크린</PresentationFormat>
  <Paragraphs>2289</Paragraphs>
  <Slides>107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107</vt:i4>
      </vt:variant>
    </vt:vector>
  </HeadingPairs>
  <TitlesOfParts>
    <vt:vector size="113" baseType="lpstr">
      <vt:lpstr>Pretendard</vt:lpstr>
      <vt:lpstr>Pretendard Black</vt:lpstr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user</cp:lastModifiedBy>
  <cp:revision>539</cp:revision>
  <dcterms:created xsi:type="dcterms:W3CDTF">2023-04-19T04:07:11Z</dcterms:created>
  <dcterms:modified xsi:type="dcterms:W3CDTF">2024-07-25T02:23:25Z</dcterms:modified>
</cp:coreProperties>
</file>